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597"/>
  </p:normalViewPr>
  <p:slideViewPr>
    <p:cSldViewPr snapToGrid="0" snapToObjects="1">
      <p:cViewPr varScale="1">
        <p:scale>
          <a:sx n="107" d="100"/>
          <a:sy n="107" d="100"/>
        </p:scale>
        <p:origin x="192" y="17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3982FA-062B-0E43-BEA1-4DDAB0F6B0B6}" type="datetimeFigureOut">
              <a:rPr lang="en-US" smtClean="0"/>
              <a:t>5/3/16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3DD0BD-B5A2-9946-A8A3-7E34253F6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768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7ED25-72AE-574D-B809-6FEC5AE16EC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771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7ED25-72AE-574D-B809-6FEC5AE16EC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51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7ED25-72AE-574D-B809-6FEC5AE16EC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43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5E1140-062F-924D-9A6A-9E1172C141B2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UNIQUE</a:t>
            </a:r>
            <a:r>
              <a:rPr lang="en-US" baseline="0" dirty="0" smtClean="0"/>
              <a:t> DETECTIONS AND DAILY SUM (using 30 minute unique detections filter and then sums)</a:t>
            </a:r>
          </a:p>
          <a:p>
            <a:endParaRPr lang="en-US" baseline="0" dirty="0" smtClean="0"/>
          </a:p>
          <a:p>
            <a:r>
              <a:rPr lang="en-US" baseline="0" dirty="0" smtClean="0"/>
              <a:t>Data dashboard templates and filters for our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5578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5E1140-062F-924D-9A6A-9E1172C141B2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Clients include:  Honeywell, USGS, DWR, MWD, History Channel, </a:t>
            </a:r>
          </a:p>
        </p:txBody>
      </p:sp>
    </p:spTree>
    <p:extLst>
      <p:ext uri="{BB962C8B-B14F-4D97-AF65-F5344CB8AC3E}">
        <p14:creationId xmlns:p14="http://schemas.microsoft.com/office/powerpoint/2010/main" val="1887179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998AD-6271-EA47-9A70-76B4788B8532}" type="datetimeFigureOut">
              <a:rPr lang="en-US" smtClean="0"/>
              <a:t>5/3/16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15D0D-00A4-2B40-A5FF-6B57E0E89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859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998AD-6271-EA47-9A70-76B4788B8532}" type="datetimeFigureOut">
              <a:rPr lang="en-US" smtClean="0"/>
              <a:t>5/3/16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15D0D-00A4-2B40-A5FF-6B57E0E89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905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998AD-6271-EA47-9A70-76B4788B8532}" type="datetimeFigureOut">
              <a:rPr lang="en-US" smtClean="0"/>
              <a:t>5/3/16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15D0D-00A4-2B40-A5FF-6B57E0E89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140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998AD-6271-EA47-9A70-76B4788B8532}" type="datetimeFigureOut">
              <a:rPr lang="en-US" smtClean="0"/>
              <a:t>5/3/16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15D0D-00A4-2B40-A5FF-6B57E0E89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157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998AD-6271-EA47-9A70-76B4788B8532}" type="datetimeFigureOut">
              <a:rPr lang="en-US" smtClean="0"/>
              <a:t>5/3/16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15D0D-00A4-2B40-A5FF-6B57E0E89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700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998AD-6271-EA47-9A70-76B4788B8532}" type="datetimeFigureOut">
              <a:rPr lang="en-US" smtClean="0"/>
              <a:t>5/3/16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15D0D-00A4-2B40-A5FF-6B57E0E89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284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998AD-6271-EA47-9A70-76B4788B8532}" type="datetimeFigureOut">
              <a:rPr lang="en-US" smtClean="0"/>
              <a:t>5/3/16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15D0D-00A4-2B40-A5FF-6B57E0E89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463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998AD-6271-EA47-9A70-76B4788B8532}" type="datetimeFigureOut">
              <a:rPr lang="en-US" smtClean="0"/>
              <a:t>5/3/16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15D0D-00A4-2B40-A5FF-6B57E0E89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321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998AD-6271-EA47-9A70-76B4788B8532}" type="datetimeFigureOut">
              <a:rPr lang="en-US" smtClean="0"/>
              <a:t>5/3/16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15D0D-00A4-2B40-A5FF-6B57E0E89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82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998AD-6271-EA47-9A70-76B4788B8532}" type="datetimeFigureOut">
              <a:rPr lang="en-US" smtClean="0"/>
              <a:t>5/3/16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15D0D-00A4-2B40-A5FF-6B57E0E89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986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998AD-6271-EA47-9A70-76B4788B8532}" type="datetimeFigureOut">
              <a:rPr lang="en-US" smtClean="0"/>
              <a:t>5/3/16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15D0D-00A4-2B40-A5FF-6B57E0E89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09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2998AD-6271-EA47-9A70-76B4788B8532}" type="datetimeFigureOut">
              <a:rPr lang="en-US" smtClean="0"/>
              <a:t>5/3/16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15D0D-00A4-2B40-A5FF-6B57E0E89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356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30" y="1028701"/>
            <a:ext cx="10058400" cy="545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778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200" y="0"/>
            <a:ext cx="54124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47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637" y="169276"/>
            <a:ext cx="4195957" cy="60896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991" y="179820"/>
            <a:ext cx="4394373" cy="6197600"/>
          </a:xfrm>
          <a:prstGeom prst="rect">
            <a:avLst/>
          </a:prstGeom>
        </p:spPr>
      </p:pic>
      <p:sp>
        <p:nvSpPr>
          <p:cNvPr id="6" name="1 CuadroTexto"/>
          <p:cNvSpPr txBox="1"/>
          <p:nvPr/>
        </p:nvSpPr>
        <p:spPr>
          <a:xfrm>
            <a:off x="4707458" y="6448589"/>
            <a:ext cx="29634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600">
                <a:solidFill>
                  <a:srgbClr val="254061"/>
                </a:solidFill>
                <a:latin typeface="Gotham Book"/>
                <a:cs typeface="Gotham Book"/>
              </a:rPr>
              <a:t> </a:t>
            </a:r>
            <a:r>
              <a:rPr lang="es-AR" sz="1600" smtClean="0">
                <a:solidFill>
                  <a:srgbClr val="254061"/>
                </a:solidFill>
                <a:latin typeface="Gotham Book"/>
                <a:cs typeface="Gotham Book"/>
              </a:rPr>
              <a:t>DOSS Data Dashboard</a:t>
            </a:r>
            <a:endParaRPr lang="es-AR" sz="1600" dirty="0">
              <a:solidFill>
                <a:srgbClr val="254061"/>
              </a:solidFill>
              <a:latin typeface="Gotham Book"/>
              <a:cs typeface="Gotham Book"/>
            </a:endParaRPr>
          </a:p>
        </p:txBody>
      </p:sp>
      <p:cxnSp>
        <p:nvCxnSpPr>
          <p:cNvPr id="7" name="4 Conector recto"/>
          <p:cNvCxnSpPr/>
          <p:nvPr/>
        </p:nvCxnSpPr>
        <p:spPr>
          <a:xfrm flipH="1">
            <a:off x="3257301" y="6739755"/>
            <a:ext cx="586377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6057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628" y="245476"/>
            <a:ext cx="8205357" cy="6013466"/>
          </a:xfrm>
          <a:prstGeom prst="rect">
            <a:avLst/>
          </a:prstGeom>
        </p:spPr>
      </p:pic>
      <p:sp>
        <p:nvSpPr>
          <p:cNvPr id="6" name="1 CuadroTexto"/>
          <p:cNvSpPr txBox="1"/>
          <p:nvPr/>
        </p:nvSpPr>
        <p:spPr>
          <a:xfrm>
            <a:off x="4707458" y="6448589"/>
            <a:ext cx="29634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600" dirty="0">
                <a:solidFill>
                  <a:srgbClr val="254061"/>
                </a:solidFill>
                <a:latin typeface="Gotham Book"/>
                <a:cs typeface="Gotham Book"/>
              </a:rPr>
              <a:t> </a:t>
            </a:r>
            <a:r>
              <a:rPr lang="es-AR" sz="1600" dirty="0" smtClean="0">
                <a:solidFill>
                  <a:srgbClr val="254061"/>
                </a:solidFill>
                <a:latin typeface="Gotham Book"/>
                <a:cs typeface="Gotham Book"/>
              </a:rPr>
              <a:t>DJFMP Data</a:t>
            </a:r>
            <a:endParaRPr lang="es-AR" sz="1600" dirty="0">
              <a:solidFill>
                <a:srgbClr val="254061"/>
              </a:solidFill>
              <a:latin typeface="Gotham Book"/>
              <a:cs typeface="Gotham Book"/>
            </a:endParaRPr>
          </a:p>
        </p:txBody>
      </p:sp>
      <p:cxnSp>
        <p:nvCxnSpPr>
          <p:cNvPr id="7" name="4 Conector recto"/>
          <p:cNvCxnSpPr/>
          <p:nvPr/>
        </p:nvCxnSpPr>
        <p:spPr>
          <a:xfrm flipH="1">
            <a:off x="3257301" y="6739755"/>
            <a:ext cx="586377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3686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941"/>
          <a:stretch/>
        </p:blipFill>
        <p:spPr>
          <a:xfrm>
            <a:off x="1896534" y="400010"/>
            <a:ext cx="3674533" cy="56113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825" y="623339"/>
            <a:ext cx="4817323" cy="5164667"/>
          </a:xfrm>
          <a:prstGeom prst="rect">
            <a:avLst/>
          </a:prstGeom>
        </p:spPr>
      </p:pic>
      <p:sp>
        <p:nvSpPr>
          <p:cNvPr id="6" name="1 CuadroTexto"/>
          <p:cNvSpPr txBox="1"/>
          <p:nvPr/>
        </p:nvSpPr>
        <p:spPr>
          <a:xfrm>
            <a:off x="4707458" y="6448589"/>
            <a:ext cx="29634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600" dirty="0">
                <a:solidFill>
                  <a:srgbClr val="254061"/>
                </a:solidFill>
                <a:latin typeface="Gotham Book"/>
                <a:cs typeface="Gotham Book"/>
              </a:rPr>
              <a:t> </a:t>
            </a:r>
            <a:r>
              <a:rPr lang="es-AR" sz="1600" dirty="0" smtClean="0">
                <a:solidFill>
                  <a:srgbClr val="254061"/>
                </a:solidFill>
                <a:latin typeface="Gotham Book"/>
                <a:cs typeface="Gotham Book"/>
              </a:rPr>
              <a:t>DCT Turbidity Conditions</a:t>
            </a:r>
            <a:endParaRPr lang="es-AR" sz="1600" dirty="0">
              <a:solidFill>
                <a:srgbClr val="254061"/>
              </a:solidFill>
              <a:latin typeface="Gotham Book"/>
              <a:cs typeface="Gotham Book"/>
            </a:endParaRPr>
          </a:p>
        </p:txBody>
      </p:sp>
      <p:cxnSp>
        <p:nvCxnSpPr>
          <p:cNvPr id="7" name="4 Conector recto"/>
          <p:cNvCxnSpPr/>
          <p:nvPr/>
        </p:nvCxnSpPr>
        <p:spPr>
          <a:xfrm flipH="1">
            <a:off x="3257301" y="6739755"/>
            <a:ext cx="586377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6000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TMai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211" y="127001"/>
            <a:ext cx="8579303" cy="6186437"/>
          </a:xfrm>
          <a:prstGeom prst="rect">
            <a:avLst/>
          </a:prstGeom>
        </p:spPr>
      </p:pic>
      <p:sp>
        <p:nvSpPr>
          <p:cNvPr id="5" name="1 CuadroTexto"/>
          <p:cNvSpPr txBox="1"/>
          <p:nvPr/>
        </p:nvSpPr>
        <p:spPr>
          <a:xfrm>
            <a:off x="4707458" y="6448589"/>
            <a:ext cx="29634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600" dirty="0">
                <a:solidFill>
                  <a:srgbClr val="254061"/>
                </a:solidFill>
                <a:latin typeface="Gotham Book"/>
                <a:cs typeface="Gotham Book"/>
              </a:rPr>
              <a:t> </a:t>
            </a:r>
            <a:r>
              <a:rPr lang="es-AR" sz="1600" dirty="0" smtClean="0">
                <a:solidFill>
                  <a:srgbClr val="254061"/>
                </a:solidFill>
                <a:latin typeface="Gotham Book"/>
                <a:cs typeface="Gotham Book"/>
              </a:rPr>
              <a:t>USGS/USBR Fish Tracking</a:t>
            </a:r>
            <a:endParaRPr lang="es-AR" sz="1600" dirty="0">
              <a:solidFill>
                <a:srgbClr val="254061"/>
              </a:solidFill>
              <a:latin typeface="Gotham Book"/>
              <a:cs typeface="Gotham Book"/>
            </a:endParaRPr>
          </a:p>
        </p:txBody>
      </p:sp>
      <p:cxnSp>
        <p:nvCxnSpPr>
          <p:cNvPr id="6" name="4 Conector recto"/>
          <p:cNvCxnSpPr/>
          <p:nvPr/>
        </p:nvCxnSpPr>
        <p:spPr>
          <a:xfrm flipH="1">
            <a:off x="3257301" y="6739755"/>
            <a:ext cx="586377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756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T_Daily_Su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579" y="1"/>
            <a:ext cx="6244254" cy="6448589"/>
          </a:xfrm>
          <a:prstGeom prst="rect">
            <a:avLst/>
          </a:prstGeom>
        </p:spPr>
      </p:pic>
      <p:cxnSp>
        <p:nvCxnSpPr>
          <p:cNvPr id="5" name="4 Conector recto"/>
          <p:cNvCxnSpPr/>
          <p:nvPr/>
        </p:nvCxnSpPr>
        <p:spPr>
          <a:xfrm flipH="1">
            <a:off x="3257301" y="6739755"/>
            <a:ext cx="586377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1 CuadroTexto"/>
          <p:cNvSpPr txBox="1"/>
          <p:nvPr/>
        </p:nvSpPr>
        <p:spPr>
          <a:xfrm>
            <a:off x="4707458" y="6448589"/>
            <a:ext cx="29634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600" dirty="0">
                <a:solidFill>
                  <a:srgbClr val="254061"/>
                </a:solidFill>
                <a:latin typeface="Gotham Book"/>
                <a:cs typeface="Gotham Book"/>
              </a:rPr>
              <a:t> </a:t>
            </a:r>
            <a:r>
              <a:rPr lang="es-AR" sz="1600" dirty="0" smtClean="0">
                <a:solidFill>
                  <a:srgbClr val="254061"/>
                </a:solidFill>
                <a:latin typeface="Gotham Book"/>
                <a:cs typeface="Gotham Book"/>
              </a:rPr>
              <a:t>USGS/USBR Fish Tracking</a:t>
            </a:r>
            <a:endParaRPr lang="es-AR" sz="1600" dirty="0">
              <a:solidFill>
                <a:srgbClr val="254061"/>
              </a:solidFill>
              <a:latin typeface="Gotham Book"/>
              <a:cs typeface="Gotham Book"/>
            </a:endParaRPr>
          </a:p>
        </p:txBody>
      </p:sp>
    </p:spTree>
    <p:extLst>
      <p:ext uri="{BB962C8B-B14F-4D97-AF65-F5344CB8AC3E}">
        <p14:creationId xmlns:p14="http://schemas.microsoft.com/office/powerpoint/2010/main" val="89567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6116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63</Words>
  <Application>Microsoft Macintosh PowerPoint</Application>
  <PresentationFormat>Widescreen</PresentationFormat>
  <Paragraphs>14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Calibri</vt:lpstr>
      <vt:lpstr>Calibri Light</vt:lpstr>
      <vt:lpstr>Gotham Book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Amye Osti</dc:creator>
  <cp:lastModifiedBy>Amye Osti</cp:lastModifiedBy>
  <cp:revision>2</cp:revision>
  <dcterms:created xsi:type="dcterms:W3CDTF">2016-05-03T20:41:24Z</dcterms:created>
  <dcterms:modified xsi:type="dcterms:W3CDTF">2016-05-03T21:08:13Z</dcterms:modified>
</cp:coreProperties>
</file>