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60" r:id="rId4"/>
    <p:sldId id="261" r:id="rId5"/>
    <p:sldId id="262" r:id="rId6"/>
    <p:sldId id="263" r:id="rId7"/>
    <p:sldId id="264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001" autoAdjust="0"/>
    <p:restoredTop sz="94660"/>
  </p:normalViewPr>
  <p:slideViewPr>
    <p:cSldViewPr snapToGrid="0">
      <p:cViewPr varScale="1">
        <p:scale>
          <a:sx n="131" d="100"/>
          <a:sy n="131" d="100"/>
        </p:scale>
        <p:origin x="686" y="8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F4CE6F8-CD3F-5DC5-A2F9-A5A65FD42D9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FCD0D5C-C033-211F-4FB5-6409963DDBC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9ED5A3E-B42C-46C4-7356-8924D862AF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E1B5C8-E7D8-4FD2-BDDD-B79A8C97F354}" type="datetimeFigureOut">
              <a:rPr lang="en-US" smtClean="0"/>
              <a:t>4/1/2025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EBAA79B-D096-B04A-9CEA-9FA9B2AC93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BDB47A1-D4F6-55D6-0488-3050545067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939901-2019-4583-8B4D-C449342279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93016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FBCA93A-F7CE-213B-3CFE-7323DE48A0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484C1E5-FF61-9608-57F1-AC8E8F93250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D9B7B9E-E311-898B-62E8-32C6ADD57B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E1B5C8-E7D8-4FD2-BDDD-B79A8C97F354}" type="datetimeFigureOut">
              <a:rPr lang="en-US" smtClean="0"/>
              <a:t>4/1/2025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E81A17B-CD8E-EF76-0C4C-B83CA9EEF0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BC55FAE-8D6D-48B7-E2BF-6FDF4956E3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939901-2019-4583-8B4D-C449342279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81168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4DEA1A27-0AE3-097E-CEAB-A06BB95A9B2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189ABA1-40A2-D0E0-1FB1-DA788DDBD34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419A93F-FF86-8D41-6C35-CB72F04F27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E1B5C8-E7D8-4FD2-BDDD-B79A8C97F354}" type="datetimeFigureOut">
              <a:rPr lang="en-US" smtClean="0"/>
              <a:t>4/1/2025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9FC7941-9751-E579-1E3A-398650C24A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C553C19-8AED-73D9-6F68-9DB0129A18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939901-2019-4583-8B4D-C449342279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69197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9F7B16-0848-65B1-3CA0-6C0B37C845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62AE2DB-DED4-2B5F-0D01-C45E4BB963E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A096E7A-A230-DB4B-54E9-495E3725A2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E1B5C8-E7D8-4FD2-BDDD-B79A8C97F354}" type="datetimeFigureOut">
              <a:rPr lang="en-US" smtClean="0"/>
              <a:t>4/1/2025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99347D2-093B-05A7-ECAA-3CDF7BA523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03692FD-E820-4DF0-F38A-E220E3A9F7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939901-2019-4583-8B4D-C449342279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04714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085166-B327-23EF-0F8B-B1A98B2DD0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5A34844-8F1F-B2BC-9237-73148D5298B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8C90124-DABC-BACA-6F6E-4367E8A1A0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E1B5C8-E7D8-4FD2-BDDD-B79A8C97F354}" type="datetimeFigureOut">
              <a:rPr lang="en-US" smtClean="0"/>
              <a:t>4/1/2025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DDA78A5-5246-06CB-D025-E5EAAC1279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EFE0B0F-986A-A5D6-6E87-770BBA0F8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939901-2019-4583-8B4D-C449342279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55377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5818FC-D39C-C2B4-1E0B-0F223F629C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F3FDF3C-CEBA-AE34-8688-B68EEA9240D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49ACD7E-B1D2-6061-05A1-A345CA6180D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40D8077-9FEF-4109-511F-AEFC76FF2E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E1B5C8-E7D8-4FD2-BDDD-B79A8C97F354}" type="datetimeFigureOut">
              <a:rPr lang="en-US" smtClean="0"/>
              <a:t>4/1/2025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496EE5B-97F7-534A-D76A-4D34A01B98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A0072F9-56BD-0B73-A557-B3B6F4ACA7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939901-2019-4583-8B4D-C449342279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40569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94F108-B61E-73DE-9A4B-32528E0270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AFA766C-87B8-01BF-27F2-953DC94B569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55289C1-8A6D-0164-FCC8-2AAD32A01AE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48CBD8B-460A-5AAC-D7FC-00667B0F394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B637FAC-2D41-DDD3-06B6-EBDB989E0EB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C2A730F-4DA1-450D-AD39-B744FFD0CB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E1B5C8-E7D8-4FD2-BDDD-B79A8C97F354}" type="datetimeFigureOut">
              <a:rPr lang="en-US" smtClean="0"/>
              <a:t>4/1/2025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093E76C8-2834-2863-4C8C-6E5EEFA5DC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62EC7C6-E887-C0B6-C0AA-4D991723D3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939901-2019-4583-8B4D-C449342279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47664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325929-8B0B-CFCE-FD0D-0C5EC5D355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BACF456-A6AC-1F4C-5298-D0328D7EA5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E1B5C8-E7D8-4FD2-BDDD-B79A8C97F354}" type="datetimeFigureOut">
              <a:rPr lang="en-US" smtClean="0"/>
              <a:t>4/1/2025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8E98A39-75F8-D714-1C49-1B29450CC2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AD09A8B-2F92-116F-0F3F-5BD0E1F443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939901-2019-4583-8B4D-C449342279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09603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8B7232A-082D-D186-3994-E73063B5DA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E1B5C8-E7D8-4FD2-BDDD-B79A8C97F354}" type="datetimeFigureOut">
              <a:rPr lang="en-US" smtClean="0"/>
              <a:t>4/1/2025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E09FB4A-22AC-C176-054E-7434BFA9AE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A12E480-DDC0-1F3F-7545-6F81F2C131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939901-2019-4583-8B4D-C449342279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16383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631805-6473-F5A1-EB21-0B708CC771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8AAE18D-A158-D7BA-44F3-44BAC02315F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1BC4FC2-5E75-E90A-49C3-E0628296EB3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023DCE2-BDAB-8693-D566-3065FF9AC5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E1B5C8-E7D8-4FD2-BDDD-B79A8C97F354}" type="datetimeFigureOut">
              <a:rPr lang="en-US" smtClean="0"/>
              <a:t>4/1/2025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D378CD3-E595-56A1-B06D-62FD36344D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0B6F269-1927-5680-1F26-F12E4DFF62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939901-2019-4583-8B4D-C449342279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71629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B10B4C-59D6-6975-803A-C962AECDA0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E2FEF76-8B1C-3727-BB1F-13FB83A9C7D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4DE8B52-2258-9EB9-4DE2-B87B3DAD31F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9C66EA0-97DE-5BB5-055A-58F54F6A1D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E1B5C8-E7D8-4FD2-BDDD-B79A8C97F354}" type="datetimeFigureOut">
              <a:rPr lang="en-US" smtClean="0"/>
              <a:t>4/1/2025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461B9AF-8A07-5575-CA18-0CDCF0FBB1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BFDEBE4-D266-5107-DA1C-267D188262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939901-2019-4583-8B4D-C449342279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14391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3ABC228-AFD8-A745-058D-048C2E0373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74C2133-3488-3AF7-5A6E-4167929C902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0BD0FDE-0CD0-56EC-8F7F-579015444E9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CBE1B5C8-E7D8-4FD2-BDDD-B79A8C97F354}" type="datetimeFigureOut">
              <a:rPr lang="en-US" smtClean="0"/>
              <a:t>4/1/2025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59ABC3E-6379-DB64-3A2E-C8BD6BB35E7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40852BF-DFFE-C696-1C2F-C956EF75163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0939901-2019-4583-8B4D-C449342279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92594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erial view of a river&#10;&#10;AI-generated content may be incorrect.">
            <a:extLst>
              <a:ext uri="{FF2B5EF4-FFF2-40B4-BE49-F238E27FC236}">
                <a16:creationId xmlns:a16="http://schemas.microsoft.com/office/drawing/2014/main" id="{088ED67E-7B5E-711C-0ECB-A3653F88B16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AB863701-F4F7-02E4-D578-A2853C46657B}"/>
              </a:ext>
            </a:extLst>
          </p:cNvPr>
          <p:cNvSpPr txBox="1"/>
          <p:nvPr/>
        </p:nvSpPr>
        <p:spPr>
          <a:xfrm>
            <a:off x="0" y="582421"/>
            <a:ext cx="1213181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>
                <a:solidFill>
                  <a:schemeClr val="bg1"/>
                </a:solidFill>
                <a:latin typeface="Arial Black" panose="020B0A04020102020204" pitchFamily="34" charset="0"/>
              </a:rPr>
              <a:t>How This Works</a:t>
            </a:r>
          </a:p>
        </p:txBody>
      </p:sp>
    </p:spTree>
    <p:extLst>
      <p:ext uri="{BB962C8B-B14F-4D97-AF65-F5344CB8AC3E}">
        <p14:creationId xmlns:p14="http://schemas.microsoft.com/office/powerpoint/2010/main" val="173430330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D632EAF-2E09-65FB-28C7-B115E544789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erial view of a river&#10;&#10;AI-generated content may be incorrect.">
            <a:extLst>
              <a:ext uri="{FF2B5EF4-FFF2-40B4-BE49-F238E27FC236}">
                <a16:creationId xmlns:a16="http://schemas.microsoft.com/office/drawing/2014/main" id="{1EE68064-034C-5E9B-ED4D-1B912E2686B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Picture 4" descr="A blue cylinder with a black background&#10;&#10;AI-generated content may be incorrect.">
            <a:extLst>
              <a:ext uri="{FF2B5EF4-FFF2-40B4-BE49-F238E27FC236}">
                <a16:creationId xmlns:a16="http://schemas.microsoft.com/office/drawing/2014/main" id="{831EA5D5-4924-FD68-6B15-5A8A83FB618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26254" y="925295"/>
            <a:ext cx="971795" cy="1399385"/>
          </a:xfrm>
          <a:prstGeom prst="rect">
            <a:avLst/>
          </a:prstGeom>
        </p:spPr>
      </p:pic>
      <p:pic>
        <p:nvPicPr>
          <p:cNvPr id="10" name="Picture 9" descr="A blue cylinder with black background&#10;&#10;AI-generated content may be incorrect.">
            <a:extLst>
              <a:ext uri="{FF2B5EF4-FFF2-40B4-BE49-F238E27FC236}">
                <a16:creationId xmlns:a16="http://schemas.microsoft.com/office/drawing/2014/main" id="{4F7D2A32-245A-62A4-F09B-A093BAF79B6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666" y="4519582"/>
            <a:ext cx="940586" cy="1392067"/>
          </a:xfrm>
          <a:prstGeom prst="rect">
            <a:avLst/>
          </a:prstGeom>
        </p:spPr>
      </p:pic>
      <p:pic>
        <p:nvPicPr>
          <p:cNvPr id="12" name="Picture 11" descr="A blue cylinder with black background&#10;&#10;AI-generated content may be incorrect.">
            <a:extLst>
              <a:ext uri="{FF2B5EF4-FFF2-40B4-BE49-F238E27FC236}">
                <a16:creationId xmlns:a16="http://schemas.microsoft.com/office/drawing/2014/main" id="{3F657E1A-5869-A47A-F711-D51F3AF6C50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09194" y="3271556"/>
            <a:ext cx="991632" cy="1467615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56FAC3AB-F54C-3656-F09C-32BD409A57CA}"/>
              </a:ext>
            </a:extLst>
          </p:cNvPr>
          <p:cNvSpPr txBox="1"/>
          <p:nvPr/>
        </p:nvSpPr>
        <p:spPr>
          <a:xfrm>
            <a:off x="5443143" y="1580876"/>
            <a:ext cx="18079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Duck Clubs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3B064557-EC52-2DEF-415D-1BBB38A33B3D}"/>
              </a:ext>
            </a:extLst>
          </p:cNvPr>
          <p:cNvSpPr txBox="1"/>
          <p:nvPr/>
        </p:nvSpPr>
        <p:spPr>
          <a:xfrm>
            <a:off x="6527416" y="2118255"/>
            <a:ext cx="18079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Duck Clubs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6CFE1BB6-123D-6D2B-3E21-4D1FB72A4E41}"/>
              </a:ext>
            </a:extLst>
          </p:cNvPr>
          <p:cNvSpPr txBox="1"/>
          <p:nvPr/>
        </p:nvSpPr>
        <p:spPr>
          <a:xfrm>
            <a:off x="6347139" y="2868134"/>
            <a:ext cx="18079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Duck Clubs</a:t>
            </a:r>
          </a:p>
        </p:txBody>
      </p:sp>
      <p:pic>
        <p:nvPicPr>
          <p:cNvPr id="19" name="Picture 18" descr="A diagram of a volume and volume&#10;&#10;AI-generated content may be incorrect.">
            <a:extLst>
              <a:ext uri="{FF2B5EF4-FFF2-40B4-BE49-F238E27FC236}">
                <a16:creationId xmlns:a16="http://schemas.microsoft.com/office/drawing/2014/main" id="{6E59EA87-DD71-6F05-1ACA-1DDF2403BC3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1654" y="2391738"/>
            <a:ext cx="9010217" cy="30558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74634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A4F5513-2BFA-6284-3186-1806529F72F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erial view of a river&#10;&#10;AI-generated content may be incorrect.">
            <a:extLst>
              <a:ext uri="{FF2B5EF4-FFF2-40B4-BE49-F238E27FC236}">
                <a16:creationId xmlns:a16="http://schemas.microsoft.com/office/drawing/2014/main" id="{AEFB329F-8F06-40BE-5502-9A4FCA3632C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1" name="Picture 20" descr="A aerial view of a river&#10;&#10;AI-generated content may be incorrect.">
            <a:extLst>
              <a:ext uri="{FF2B5EF4-FFF2-40B4-BE49-F238E27FC236}">
                <a16:creationId xmlns:a16="http://schemas.microsoft.com/office/drawing/2014/main" id="{9BC105F9-3383-3540-5301-8BEB335197D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Picture 9" descr="A blue cylinder with black background&#10;&#10;AI-generated content may be incorrect.">
            <a:extLst>
              <a:ext uri="{FF2B5EF4-FFF2-40B4-BE49-F238E27FC236}">
                <a16:creationId xmlns:a16="http://schemas.microsoft.com/office/drawing/2014/main" id="{0A5EDADD-03D5-B7F0-24FD-61933FF828F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666" y="4519582"/>
            <a:ext cx="940586" cy="1392067"/>
          </a:xfrm>
          <a:prstGeom prst="rect">
            <a:avLst/>
          </a:prstGeom>
        </p:spPr>
      </p:pic>
      <p:pic>
        <p:nvPicPr>
          <p:cNvPr id="3" name="Picture 2" descr="A diagram of a process&#10;&#10;AI-generated content may be incorrect.">
            <a:extLst>
              <a:ext uri="{FF2B5EF4-FFF2-40B4-BE49-F238E27FC236}">
                <a16:creationId xmlns:a16="http://schemas.microsoft.com/office/drawing/2014/main" id="{D8CD0D97-CDBE-4E7E-F768-D450BE1065D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4360" y="2400394"/>
            <a:ext cx="7427378" cy="2955984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96BCD28B-0767-59A6-951D-A9971B3D934B}"/>
              </a:ext>
            </a:extLst>
          </p:cNvPr>
          <p:cNvSpPr txBox="1"/>
          <p:nvPr/>
        </p:nvSpPr>
        <p:spPr>
          <a:xfrm>
            <a:off x="8506674" y="1863015"/>
            <a:ext cx="36853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Tidal Marsh Conversion</a:t>
            </a:r>
          </a:p>
        </p:txBody>
      </p:sp>
      <p:pic>
        <p:nvPicPr>
          <p:cNvPr id="16" name="Picture 15" descr="A blue cylinder with a black background&#10;&#10;AI-generated content may be incorrect.">
            <a:extLst>
              <a:ext uri="{FF2B5EF4-FFF2-40B4-BE49-F238E27FC236}">
                <a16:creationId xmlns:a16="http://schemas.microsoft.com/office/drawing/2014/main" id="{E0D2D0F2-0CC4-C1A1-A5FE-1387DF795D6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49337" y="3432961"/>
            <a:ext cx="983353" cy="1455362"/>
          </a:xfrm>
          <a:prstGeom prst="rect">
            <a:avLst/>
          </a:prstGeom>
        </p:spPr>
      </p:pic>
      <p:pic>
        <p:nvPicPr>
          <p:cNvPr id="17" name="Picture 16" descr="A blue cylinder with a black background&#10;&#10;AI-generated content may be incorrect.">
            <a:extLst>
              <a:ext uri="{FF2B5EF4-FFF2-40B4-BE49-F238E27FC236}">
                <a16:creationId xmlns:a16="http://schemas.microsoft.com/office/drawing/2014/main" id="{105D084F-797E-F651-5AAA-A96D7ECC494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6213" y="919202"/>
            <a:ext cx="983353" cy="1455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44030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erial view of a river&#10;&#10;AI-generated content may be incorrect.">
            <a:extLst>
              <a:ext uri="{FF2B5EF4-FFF2-40B4-BE49-F238E27FC236}">
                <a16:creationId xmlns:a16="http://schemas.microsoft.com/office/drawing/2014/main" id="{5841E039-733B-83CB-9223-196B04DB5F6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62FED3E-95AE-03BF-D66A-1F24175951F8}"/>
              </a:ext>
            </a:extLst>
          </p:cNvPr>
          <p:cNvSpPr txBox="1"/>
          <p:nvPr/>
        </p:nvSpPr>
        <p:spPr>
          <a:xfrm>
            <a:off x="0" y="-75714"/>
            <a:ext cx="1213181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>
                <a:solidFill>
                  <a:schemeClr val="bg1"/>
                </a:solidFill>
                <a:latin typeface="Arial Black" panose="020B0A04020102020204" pitchFamily="34" charset="0"/>
              </a:rPr>
              <a:t>Existing Marsh Conditions</a:t>
            </a:r>
          </a:p>
        </p:txBody>
      </p:sp>
    </p:spTree>
    <p:extLst>
      <p:ext uri="{BB962C8B-B14F-4D97-AF65-F5344CB8AC3E}">
        <p14:creationId xmlns:p14="http://schemas.microsoft.com/office/powerpoint/2010/main" val="188239893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erial view of a river&#10;&#10;AI-generated content may be incorrect.">
            <a:extLst>
              <a:ext uri="{FF2B5EF4-FFF2-40B4-BE49-F238E27FC236}">
                <a16:creationId xmlns:a16="http://schemas.microsoft.com/office/drawing/2014/main" id="{53EA2BBA-8B7C-1375-96BD-F45E33ED4BD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5644B73E-AC3E-890C-E56F-7A9DC976B4EC}"/>
              </a:ext>
            </a:extLst>
          </p:cNvPr>
          <p:cNvSpPr txBox="1"/>
          <p:nvPr/>
        </p:nvSpPr>
        <p:spPr>
          <a:xfrm>
            <a:off x="0" y="-75714"/>
            <a:ext cx="1213181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>
                <a:solidFill>
                  <a:schemeClr val="bg1"/>
                </a:solidFill>
                <a:latin typeface="Arial Black" panose="020B0A04020102020204" pitchFamily="34" charset="0"/>
              </a:rPr>
              <a:t>Marsh Restoration</a:t>
            </a:r>
          </a:p>
        </p:txBody>
      </p:sp>
      <p:pic>
        <p:nvPicPr>
          <p:cNvPr id="8" name="Picture 7" descr="A diagram of fish food&#10;&#10;AI-generated content may be incorrect.">
            <a:extLst>
              <a:ext uri="{FF2B5EF4-FFF2-40B4-BE49-F238E27FC236}">
                <a16:creationId xmlns:a16="http://schemas.microsoft.com/office/drawing/2014/main" id="{0A83F768-4BA1-B98C-5F50-5704206B424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1890" y="2694387"/>
            <a:ext cx="7550110" cy="38142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52829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F4D6D42-E603-D1F2-7CA6-C1C731B3361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erial view of a river&#10;&#10;AI-generated content may be incorrect.">
            <a:extLst>
              <a:ext uri="{FF2B5EF4-FFF2-40B4-BE49-F238E27FC236}">
                <a16:creationId xmlns:a16="http://schemas.microsoft.com/office/drawing/2014/main" id="{FF417BD8-99AD-8172-52CA-268403506A1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0A4CCA6D-6917-E893-5694-B6B48E43C7A0}"/>
              </a:ext>
            </a:extLst>
          </p:cNvPr>
          <p:cNvSpPr txBox="1"/>
          <p:nvPr/>
        </p:nvSpPr>
        <p:spPr>
          <a:xfrm>
            <a:off x="0" y="-75714"/>
            <a:ext cx="1213181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>
                <a:solidFill>
                  <a:schemeClr val="bg1"/>
                </a:solidFill>
                <a:latin typeface="Arial Black" panose="020B0A04020102020204" pitchFamily="34" charset="0"/>
              </a:rPr>
              <a:t>Marsh Restoration</a:t>
            </a:r>
          </a:p>
        </p:txBody>
      </p:sp>
      <p:pic>
        <p:nvPicPr>
          <p:cNvPr id="3" name="Picture 2" descr="A white line with words on it&#10;&#10;AI-generated content may be incorrect.">
            <a:extLst>
              <a:ext uri="{FF2B5EF4-FFF2-40B4-BE49-F238E27FC236}">
                <a16:creationId xmlns:a16="http://schemas.microsoft.com/office/drawing/2014/main" id="{C3FB6C82-A1A0-D6BD-9C10-4F1046452A0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95297" y="2603613"/>
            <a:ext cx="7341972" cy="40380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18677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aerial view of a river&#10;&#10;AI-generated content may be incorrect.">
            <a:extLst>
              <a:ext uri="{FF2B5EF4-FFF2-40B4-BE49-F238E27FC236}">
                <a16:creationId xmlns:a16="http://schemas.microsoft.com/office/drawing/2014/main" id="{6BA9B269-DAC5-7E5E-E3F9-1BAA740F09D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1" name="Picture 10" descr="Aerial view of a lake&#10;&#10;AI-generated content may be incorrect.">
            <a:extLst>
              <a:ext uri="{FF2B5EF4-FFF2-40B4-BE49-F238E27FC236}">
                <a16:creationId xmlns:a16="http://schemas.microsoft.com/office/drawing/2014/main" id="{E4F51BD9-E2F0-F950-ED49-AA81F371B88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7" name="Picture 6" descr="A group of arrows pointing to fish food bloom&#10;&#10;AI-generated content may be incorrect.">
            <a:extLst>
              <a:ext uri="{FF2B5EF4-FFF2-40B4-BE49-F238E27FC236}">
                <a16:creationId xmlns:a16="http://schemas.microsoft.com/office/drawing/2014/main" id="{01DC8278-B97B-1AF0-8128-6C5D2667920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3980" y="1559918"/>
            <a:ext cx="5706470" cy="30317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60604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134</TotalTime>
  <Words>19</Words>
  <Application>Microsoft Office PowerPoint</Application>
  <PresentationFormat>Widescreen</PresentationFormat>
  <Paragraphs>8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2" baseType="lpstr">
      <vt:lpstr>Aptos</vt:lpstr>
      <vt:lpstr>Aptos Display</vt:lpstr>
      <vt:lpstr>Arial</vt:lpstr>
      <vt:lpstr>Arial Black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David Osti</dc:creator>
  <cp:lastModifiedBy>David Osti</cp:lastModifiedBy>
  <cp:revision>11</cp:revision>
  <dcterms:created xsi:type="dcterms:W3CDTF">2025-04-01T19:04:23Z</dcterms:created>
  <dcterms:modified xsi:type="dcterms:W3CDTF">2025-04-01T22:51:09Z</dcterms:modified>
</cp:coreProperties>
</file>