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06B7-A52A-C35A-3055-F5A98A805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943D8-9009-409D-8B3B-D123F0A6A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FD340-DE78-20EC-8F32-92357AE6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84786-55C8-ED3E-981C-9618CE31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82A0-E6F6-CA14-9473-EAC469A9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90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D16F-4386-2199-7CAC-87FEA1EC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DBF9-7D06-417A-88EB-AE4D5EAAC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9DCE7-8F23-875E-BF01-3CD6A6DD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4D1E3-AB9F-79ED-2267-F3A257E3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1B64D-1A9E-E45B-280A-E8B77C06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84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473EC-F12B-CB26-DACA-F00BF69B7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896E7-973D-D95E-05F4-28A5AEBA2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058A6-D5F1-E5DE-9029-9781A0E3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89AB5-BFF8-0BDC-5AAF-8FF0879E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6E16-872D-F9D1-E09F-90C1BB28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167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6A8C-92E1-34C4-AAC4-D3AE9A50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5D3C-C300-48EA-D610-81213B944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5CA5A-6380-E1AC-DE23-974EE7EC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88C0B-02B4-CD87-146D-5F16B2B1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0B64-16E6-358B-EAAE-C7AE8DA8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027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29C7F-8F82-08A3-FA38-64B2ADC27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DD99A-D84B-BF29-F649-6A966A852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3C67-2274-38BA-497F-29C3E6DE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108F7-0E75-8C40-E5FC-6DCD93DD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08F6E-EAD8-3DEC-AF36-2D6DE209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39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D557-A3CB-4F52-1A70-61657F01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3026E-4BB4-0D39-44AE-08DFF2B45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4F25C-8A4D-34D4-1901-3B95B64DA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3DD39-8152-BD0B-52E4-EC7F050D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1327E-E2BA-1407-11CD-01F82D81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FD324-B84D-0E9B-AD74-DCD9A86C7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0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40B4-E530-20D5-7896-7720EE1C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CDCA-14E5-801A-8696-F8C17D075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9D734-5E7B-E40E-1FEE-4A2D9AA55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853FE-1C88-82E8-4F82-F6E5C9EB6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ACF5A-1BB4-F1F5-442A-08655D5B8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F4C404-30CF-4BFD-1939-587DD3AF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4CE31-8044-4C80-7C60-18884A00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889A4-DF5C-03E8-BC2E-65F4AA69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6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6400-1852-037B-63EA-11275C77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5569E-18B1-B8DE-EF21-1046E32F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1A65-0BA5-E360-6CB6-D1261D84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7805D-ACDA-CEC5-416A-80715B39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49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08EC5-BAD6-18E1-1679-F0AFD93C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86E47-7C7C-DBC0-3649-514955C7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AEAEE-BEA3-AB86-F12C-A25F12A7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A229-C40F-A4F0-A323-735AEB93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6E96-A023-889B-76EA-4A9F144E0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16AF6-A3F6-5BC0-91D6-4D6B76009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835E5-0DD3-3E5C-49A3-F8A6C814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50D6F-E55E-85BD-A582-70B470E3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1A149-0BA4-8728-2B9D-7D61C1D5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983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6711-40F1-0F7C-8B15-32A56A1B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31E57-DB6C-E92B-6A9D-938173F6D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33FD2-965B-EA8C-E2F8-C1A5B8F81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56A88-AA0D-0CFE-CEF1-A7FC2182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60DB5-18B5-9C2E-667F-203C4129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9D28F-7F34-2428-B011-CDF1F206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41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9883F3-8056-F74C-933F-039BC63B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0A698-ADD6-AB2F-3241-248CAA094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EA96C-E521-3489-1918-5A02A59C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0EDCB-CE18-4398-B5B0-71FBC66A3590}" type="datetimeFigureOut">
              <a:rPr lang="en-CA" smtClean="0"/>
              <a:t>2022-11-03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44BFC-4D48-E559-38D5-2023F9FC8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7E120-68AA-BCEE-A4EF-34ACFACCC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05520-93C6-44AE-BDFA-129DBC77A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071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1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51749E75-6D7A-0939-F03E-C669E8BA2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5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5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0D8C3BF-5635-CEEC-FC27-8EA50F7AF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6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0211301D-C6BC-44A1-33A7-3DF4499C5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1.1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375BD9B6-F03B-C56A-CA2C-6CD0CCAC4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0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1.2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143B62BA-FD5E-79F1-4FDB-AADE7339D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2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FD436E7E-C5D9-DC30-8B82-157011EB8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2.1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897A9FF1-4255-1E41-36A9-4989944B2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3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9D5DD131-B806-2652-4AEF-8125BADC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9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3.1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FA85E59A-2225-3E59-1F5F-D85C0F603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3 Pop-up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8259E1F1-7F69-C769-636E-F91E02A58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9DC8-95A6-100A-E4DB-58BFF3AC9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3776"/>
          </a:xfrm>
        </p:spPr>
        <p:txBody>
          <a:bodyPr>
            <a:normAutofit/>
          </a:bodyPr>
          <a:lstStyle/>
          <a:p>
            <a:r>
              <a:rPr lang="en-CA" sz="1800" dirty="0"/>
              <a:t>Version 4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D2A35F3-D869-F116-3F7B-3A6787208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48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Version 1</vt:lpstr>
      <vt:lpstr>Version 1.1</vt:lpstr>
      <vt:lpstr>Version 1.2</vt:lpstr>
      <vt:lpstr>Version 2</vt:lpstr>
      <vt:lpstr>Version 2.1</vt:lpstr>
      <vt:lpstr>Version 3</vt:lpstr>
      <vt:lpstr>Version 3.1</vt:lpstr>
      <vt:lpstr>Version 3 Pop-up</vt:lpstr>
      <vt:lpstr>Version 4</vt:lpstr>
      <vt:lpstr>Version 5</vt:lpstr>
      <vt:lpstr>Version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Version 1</dc:title>
  <dc:creator>Alhussein Al-Darkazli</dc:creator>
  <cp:lastModifiedBy>Alhussein Al-Darkazli</cp:lastModifiedBy>
  <cp:revision>1</cp:revision>
  <dcterms:created xsi:type="dcterms:W3CDTF">2022-11-03T13:19:00Z</dcterms:created>
  <dcterms:modified xsi:type="dcterms:W3CDTF">2022-11-03T13:23:39Z</dcterms:modified>
</cp:coreProperties>
</file>