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6"/>
  </p:notesMasterIdLst>
  <p:sldIdLst>
    <p:sldId id="257" r:id="rId2"/>
    <p:sldId id="258" r:id="rId3"/>
    <p:sldId id="259" r:id="rId4"/>
    <p:sldId id="260" r:id="rId5"/>
    <p:sldId id="261" r:id="rId6"/>
    <p:sldId id="262" r:id="rId7"/>
    <p:sldId id="278" r:id="rId8"/>
    <p:sldId id="279" r:id="rId9"/>
    <p:sldId id="263" r:id="rId10"/>
    <p:sldId id="264" r:id="rId11"/>
    <p:sldId id="265" r:id="rId12"/>
    <p:sldId id="280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5"/>
    <p:restoredTop sz="94640"/>
  </p:normalViewPr>
  <p:slideViewPr>
    <p:cSldViewPr snapToGrid="0" snapToObjects="1">
      <p:cViewPr varScale="1">
        <p:scale>
          <a:sx n="106" d="100"/>
          <a:sy n="106" d="100"/>
        </p:scale>
        <p:origin x="192" y="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3B287-B6B1-8442-8D21-4D0B356F0742}" type="datetimeFigureOut">
              <a:rPr lang="en-US" smtClean="0"/>
              <a:t>4/9/18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AFD6FB-BFC1-7548-B08D-E7F727B570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803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Home1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D6FB-BFC1-7548-B08D-E7F727B5705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6998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Maps2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D6FB-BFC1-7548-B08D-E7F727B5705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4193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Map3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D6FB-BFC1-7548-B08D-E7F727B5705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2445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Maps4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D6FB-BFC1-7548-B08D-E7F727B5705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2744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Fish1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D6FB-BFC1-7548-B08D-E7F727B5705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6238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Fish2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D6FB-BFC1-7548-B08D-E7F727B5705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3779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Fish3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D6FB-BFC1-7548-B08D-E7F727B5705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8902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Explore1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D6FB-BFC1-7548-B08D-E7F727B5705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7574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Explore2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D6FB-BFC1-7548-B08D-E7F727B5705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7015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ExploreGraph1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D6FB-BFC1-7548-B08D-E7F727B5705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6722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ExploreGraph2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D6FB-BFC1-7548-B08D-E7F727B5705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2502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Home2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D6FB-BFC1-7548-B08D-E7F727B5705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5777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Ops1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D6FB-BFC1-7548-B08D-E7F727B5705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4609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Ops2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D6FB-BFC1-7548-B08D-E7F727B5705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57622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Ops3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D6FB-BFC1-7548-B08D-E7F727B5705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9301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Ops4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D6FB-BFC1-7548-B08D-E7F727B5705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39575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Ops5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D6FB-BFC1-7548-B08D-E7F727B5705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0707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Home3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D6FB-BFC1-7548-B08D-E7F727B5705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3394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Project1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D6FB-BFC1-7548-B08D-E7F727B5705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2008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Project1b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D6FB-BFC1-7548-B08D-E7F727B5705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1736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Project2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D6FB-BFC1-7548-B08D-E7F727B5705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8861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Project4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D6FB-BFC1-7548-B08D-E7F727B5705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598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Project5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D6FB-BFC1-7548-B08D-E7F727B5705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7738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Map1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FD6FB-BFC1-7548-B08D-E7F727B5705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332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49D719-FFFF-BE4D-A562-3B5EAFA821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84C3C10-7528-804D-929C-11AFD6953A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A84A9F-2E0B-CC49-9892-02B5DFDE1F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9F573-0891-D949-8405-DDE01F4ECFF8}" type="datetimeFigureOut">
              <a:rPr lang="en-US" smtClean="0"/>
              <a:t>4/9/18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6509F1-D183-4B45-A5BA-D27326C8C8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D92102-5BA8-724E-A57A-7A2BB8CC2B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BFFE9-B5A3-C749-AC27-0D712B95EC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12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A55DD9-6238-0044-BF31-80A327574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DDAAC9-6315-594B-BF89-E44EBCC98A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28892F-FCEC-F54A-87DD-B686683281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9F573-0891-D949-8405-DDE01F4ECFF8}" type="datetimeFigureOut">
              <a:rPr lang="en-US" smtClean="0"/>
              <a:t>4/9/18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FC7F82-602E-0C42-98B3-81D9ADC46D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E6F6A-508F-7B45-86DF-FB87FD239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BFFE9-B5A3-C749-AC27-0D712B95EC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222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1D45443-7CAF-D243-A150-9AE933F01A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7F58BF0-2220-9044-8FE7-64541E024A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3DD794-5D49-404B-9A21-0F02CEA5CB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9F573-0891-D949-8405-DDE01F4ECFF8}" type="datetimeFigureOut">
              <a:rPr lang="en-US" smtClean="0"/>
              <a:t>4/9/18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206B0F-77FF-EB42-A48B-A17CF03EF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7FD388-0AB4-6649-8082-4EE30BC520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BFFE9-B5A3-C749-AC27-0D712B95EC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843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503B8-A5E9-C34B-87DF-9781563136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2B9698-0707-064B-A4C2-226056D3D9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9C1F29-2AB0-C841-A183-241EA0E7B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9F573-0891-D949-8405-DDE01F4ECFF8}" type="datetimeFigureOut">
              <a:rPr lang="en-US" smtClean="0"/>
              <a:t>4/9/18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CB022F-92B9-0F4A-9856-71DDFC8125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8A55B3-37EB-C247-A561-6764288525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BFFE9-B5A3-C749-AC27-0D712B95EC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7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7228B4-F0A7-7342-9C19-EEF910572A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A349C0-1E3C-264B-8C77-B2691EE5B0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03FA2F-1753-B845-AF90-153EA63FF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9F573-0891-D949-8405-DDE01F4ECFF8}" type="datetimeFigureOut">
              <a:rPr lang="en-US" smtClean="0"/>
              <a:t>4/9/18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7A6F91-D8F0-484D-89E8-FB670A96B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7F04A6-0E82-DD4B-BDCE-56B79FB46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BFFE9-B5A3-C749-AC27-0D712B95EC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832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0584B8-F73D-3C49-9E3F-7FDD6A2CC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025834-1758-A74B-BEB1-AE24F74CAA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AF0E50-0A76-6844-AE03-D1FA87C1C6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7FC4CF-CACC-7248-9D1D-24159E0EF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9F573-0891-D949-8405-DDE01F4ECFF8}" type="datetimeFigureOut">
              <a:rPr lang="en-US" smtClean="0"/>
              <a:t>4/9/18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9CD36A-82C3-0141-8BC9-5F708035D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776B33-2D5B-DD40-AC6C-3630463F59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BFFE9-B5A3-C749-AC27-0D712B95EC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820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B388BD-9911-BB4B-980F-5A5FA4D69F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C79507-3923-6546-B0D1-46CE715978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114CBA-B104-5746-A81E-88C834B2E2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602466-BE6D-D740-86A1-9B1C17690F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CC39F54-01A0-2A42-85EC-A136E2B53F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831DA25-AE92-0E4C-BD63-B43ED84E6D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9F573-0891-D949-8405-DDE01F4ECFF8}" type="datetimeFigureOut">
              <a:rPr lang="en-US" smtClean="0"/>
              <a:t>4/9/18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EE1124C-269C-CC4B-9937-CC35667F7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881F5CA-1BC7-DA4D-815B-537E6C24DF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BFFE9-B5A3-C749-AC27-0D712B95EC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4421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5CC873-FCC0-D643-82F9-21199987D1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CFA1232-9A61-6E43-B1F5-9BDB7AE44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9F573-0891-D949-8405-DDE01F4ECFF8}" type="datetimeFigureOut">
              <a:rPr lang="en-US" smtClean="0"/>
              <a:t>4/9/18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CB0AC6-447C-C949-89D2-82D8563A1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2DE8E9-1104-1540-8A94-485080184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BFFE9-B5A3-C749-AC27-0D712B95EC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8559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989D297-D9C2-C34A-B11F-5A0B2298A6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9F573-0891-D949-8405-DDE01F4ECFF8}" type="datetimeFigureOut">
              <a:rPr lang="en-US" smtClean="0"/>
              <a:t>4/9/18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89FCCED-B1C3-7643-889E-FD5A99769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C4A55D-0417-F94D-A95D-309691CD6D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BFFE9-B5A3-C749-AC27-0D712B95EC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591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412ACF-46EC-2440-8198-BD74A290A9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85C249-E3FD-244B-9B87-47EEDBF450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353C11-C512-DF41-ABB3-CA9BC7C73C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C97984-0B8C-C64D-A891-3F47B651F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9F573-0891-D949-8405-DDE01F4ECFF8}" type="datetimeFigureOut">
              <a:rPr lang="en-US" smtClean="0"/>
              <a:t>4/9/18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F246FF-392F-8F41-B6A8-6027BD5475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4FA2B4-4ADE-0447-925B-63A0584136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BFFE9-B5A3-C749-AC27-0D712B95EC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930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9E4392-F0BA-3B4F-B595-BF8C679031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B194197-9ED1-7942-8AE1-00C482E3F41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8D3E69-07DD-2F42-A2EE-4582919FCA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57D3DC-B502-184C-8A97-846EBA49EE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9F573-0891-D949-8405-DDE01F4ECFF8}" type="datetimeFigureOut">
              <a:rPr lang="en-US" smtClean="0"/>
              <a:t>4/9/18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8F91DE-2C0F-AB46-B033-A79C002EA8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860A35-4633-E949-A26D-8D757BCCC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BFFE9-B5A3-C749-AC27-0D712B95EC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205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08028BA-DDF9-C243-8800-F8B57DEEFE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8A838-4ACB-E446-98B5-94C66CC86B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895279-AC0E-1D4D-B73D-54CF2FD9A2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E9F573-0891-D949-8405-DDE01F4ECFF8}" type="datetimeFigureOut">
              <a:rPr lang="en-US" smtClean="0"/>
              <a:t>4/9/18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B1E66C-FC40-2841-8FA9-E1ADF6C899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CF2C5B-E025-F042-8509-810579556E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2BFFE9-B5A3-C749-AC27-0D712B95EC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215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0782C46-63B1-5649-BC39-3DFB3D7BE0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7300" y="0"/>
            <a:ext cx="2057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1379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7256C41-463A-DF41-9C02-AE389A3C96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7707" y="0"/>
            <a:ext cx="26565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9135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297C817-668C-EC43-8FCA-C35D31B31C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9578" y="0"/>
            <a:ext cx="23328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4416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FFA5005-291E-8549-8C64-AC2C0B5F60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6700" y="0"/>
            <a:ext cx="70586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0417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667C7D3-E2AF-E14D-A2B4-F4DB89AFF1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6814" y="0"/>
            <a:ext cx="32983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6296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58967A8-E9E4-1847-82BE-8CEDE2460B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0289" y="0"/>
            <a:ext cx="18114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8596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D705524-806E-4F4D-97BE-32A7FF717C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0422" y="0"/>
            <a:ext cx="23511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5202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38ACD82-3E27-DC4B-B8DF-A1A4708FC3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8768" y="0"/>
            <a:ext cx="38944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1659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B1A02C4-3D2B-B84B-867B-EB1097AF44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6352" y="0"/>
            <a:ext cx="27992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4665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1A1F7ED-DB6C-2C4D-80DE-76A1F3B3E5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350" y="1847850"/>
            <a:ext cx="11925300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0895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35C480F-0FE6-724B-8DAA-470BAD8460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9450" y="1828800"/>
            <a:ext cx="829310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7269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B85C7AF-4860-984B-9324-C530A10C03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6285" y="0"/>
            <a:ext cx="19594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7046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A12017A-DFEA-CF48-B754-0010014BF2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8656" y="0"/>
            <a:ext cx="32146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8921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162E795-39D9-4543-8E24-2356B02605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7053" y="0"/>
            <a:ext cx="29778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1212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7F70190-C70D-5542-AED7-54EC7B096F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1215" y="0"/>
            <a:ext cx="28295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1357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C83FE8D-87FE-5A49-BB95-95C50E756D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4580" y="0"/>
            <a:ext cx="23628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9619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4EA166A-54CC-3B4C-9E5E-CD8E46EE4A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9207" y="0"/>
            <a:ext cx="49135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3382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B022F72-6226-AC48-B53C-4B92B1DB79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0" y="0"/>
            <a:ext cx="2743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1071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646DE29-B577-D043-BEFC-7991793980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7187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6078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369BAEE-DDAE-104F-A9CC-E08BA5D21B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3631" y="0"/>
            <a:ext cx="18047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2325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7C2CC8F-8DAC-334B-BB84-2589EFD21C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2500" y="0"/>
            <a:ext cx="266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0609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6945888-191C-B945-BBD2-96EF383437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4129" y="0"/>
            <a:ext cx="33637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730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A2D5BF0-8563-A048-8121-473F4642DA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2256" y="0"/>
            <a:ext cx="33874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275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8338636-F7D3-1045-8EED-D125021329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6849" y="0"/>
            <a:ext cx="24583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7618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</TotalTime>
  <Words>48</Words>
  <Application>Microsoft Macintosh PowerPoint</Application>
  <PresentationFormat>Widescreen</PresentationFormat>
  <Paragraphs>48</Paragraphs>
  <Slides>24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Karly Wagner</dc:creator>
  <cp:lastModifiedBy>Karly Wagner</cp:lastModifiedBy>
  <cp:revision>4</cp:revision>
  <dcterms:created xsi:type="dcterms:W3CDTF">2018-04-09T21:57:32Z</dcterms:created>
  <dcterms:modified xsi:type="dcterms:W3CDTF">2018-04-09T22:47:11Z</dcterms:modified>
</cp:coreProperties>
</file>