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4" r:id="rId3"/>
    <p:sldId id="272" r:id="rId4"/>
    <p:sldId id="261" r:id="rId5"/>
    <p:sldId id="263" r:id="rId6"/>
    <p:sldId id="260" r:id="rId7"/>
    <p:sldId id="264" r:id="rId8"/>
    <p:sldId id="265" r:id="rId9"/>
    <p:sldId id="266" r:id="rId10"/>
    <p:sldId id="262" r:id="rId11"/>
    <p:sldId id="267" r:id="rId12"/>
    <p:sldId id="257" r:id="rId13"/>
    <p:sldId id="271" r:id="rId14"/>
    <p:sldId id="25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3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6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3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7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8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0D7A-C910-A441-9762-5F8F934EDDA9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D860-BE91-4940-A40B-94FBBFB2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counterspi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7635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wunder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542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RG Sc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 Presentation</a:t>
            </a:r>
            <a:endParaRPr lang="en-US" sz="2400" dirty="0"/>
          </a:p>
        </p:txBody>
      </p:sp>
      <p:pic>
        <p:nvPicPr>
          <p:cNvPr id="2" name="Picture 1" descr="Follower_widg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18" y="3349630"/>
            <a:ext cx="3553784" cy="2665338"/>
          </a:xfrm>
          <a:prstGeom prst="rect">
            <a:avLst/>
          </a:prstGeom>
        </p:spPr>
      </p:pic>
      <p:pic>
        <p:nvPicPr>
          <p:cNvPr id="7" name="Picture 6" descr="List_icon_Or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6" y="1772461"/>
            <a:ext cx="3266730" cy="4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MENUS</a:t>
            </a:r>
            <a:endParaRPr lang="en-US" sz="2400" dirty="0"/>
          </a:p>
        </p:txBody>
      </p:sp>
      <p:pic>
        <p:nvPicPr>
          <p:cNvPr id="2" name="Picture 1" descr="Data_Use_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54" y="2576638"/>
            <a:ext cx="2927146" cy="32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Sidebar_Widg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168"/>
            <a:ext cx="2393747" cy="2792705"/>
          </a:xfrm>
          <a:prstGeom prst="rect">
            <a:avLst/>
          </a:prstGeom>
        </p:spPr>
      </p:pic>
      <p:pic>
        <p:nvPicPr>
          <p:cNvPr id="3" name="Picture 2" descr="Roll-ov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47" y="2590966"/>
            <a:ext cx="6007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3" name="Picture 2" descr="Calada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54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5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galaxy-tab-2-1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447800"/>
            <a:ext cx="5519928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Spac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13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Spac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7164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movescoun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50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movescount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0"/>
            <a:ext cx="4825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movescount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0"/>
            <a:ext cx="4825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" name="Picture 1" descr="movescou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50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</Words>
  <Application>Microsoft Macintosh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Presentation</vt:lpstr>
      <vt:lpstr>MENUS</vt:lpstr>
      <vt:lpstr>PowerPoint Presentation</vt:lpstr>
    </vt:vector>
  </TitlesOfParts>
  <Company>DEEPBLU Studios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Amye Osti</dc:creator>
  <cp:lastModifiedBy>Amye Osti</cp:lastModifiedBy>
  <cp:revision>5</cp:revision>
  <dcterms:created xsi:type="dcterms:W3CDTF">2013-02-19T19:01:26Z</dcterms:created>
  <dcterms:modified xsi:type="dcterms:W3CDTF">2013-02-19T23:52:22Z</dcterms:modified>
</cp:coreProperties>
</file>