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AD48-7611-41DB-B7AA-E93708332388}" type="datetimeFigureOut">
              <a:rPr lang="en-US" smtClean="0"/>
              <a:t>9/26/2008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0B4B-0E6C-4F6B-BC08-CF5838F23B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cs typeface="Vrinda" pitchFamily="2" charset="0"/>
              </a:rPr>
              <a:t>BayDeltaLive.com</a:t>
            </a:r>
            <a:r>
              <a:rPr lang="en-US" sz="2400" dirty="0" smtClean="0">
                <a:cs typeface="Vrinda" pitchFamily="2" charset="0"/>
              </a:rPr>
              <a:t> – </a:t>
            </a:r>
            <a:r>
              <a:rPr lang="en-US" sz="2700" dirty="0" smtClean="0">
                <a:cs typeface="Vrinda" pitchFamily="2" charset="0"/>
              </a:rPr>
              <a:t>Visualize, Collaborate, Educate</a:t>
            </a:r>
            <a:endParaRPr lang="en-US" sz="2700" dirty="0">
              <a:cs typeface="Vrind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24200" cy="3962400"/>
          </a:xfrm>
        </p:spPr>
        <p:txBody>
          <a:bodyPr>
            <a:normAutofit fontScale="25000" lnSpcReduction="20000"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pPr lvl="0"/>
            <a:r>
              <a:rPr lang="en-US" sz="7400" dirty="0" smtClean="0"/>
              <a:t>California Delta  </a:t>
            </a:r>
          </a:p>
          <a:p>
            <a:pPr lvl="1"/>
            <a:r>
              <a:rPr lang="en-US" sz="4800" dirty="0" smtClean="0"/>
              <a:t>Hundreds of stakeholders working to fix the Delta</a:t>
            </a:r>
          </a:p>
          <a:p>
            <a:pPr lvl="1"/>
            <a:r>
              <a:rPr lang="en-US" sz="4800" dirty="0" smtClean="0"/>
              <a:t>Information is fragmented, isolated, outdated</a:t>
            </a:r>
          </a:p>
          <a:p>
            <a:pPr lvl="1"/>
            <a:r>
              <a:rPr lang="en-US" sz="4800" dirty="0" smtClean="0"/>
              <a:t>Data visualization difficult, complicated and in many cases non-existent.</a:t>
            </a:r>
          </a:p>
          <a:p>
            <a:pPr lvl="1"/>
            <a:r>
              <a:rPr lang="en-US" sz="4800" dirty="0" smtClean="0"/>
              <a:t>Need for a central hub, one stop shop for California Delta Resources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sz="7400" dirty="0" smtClean="0"/>
              <a:t>Mission of BDL</a:t>
            </a:r>
          </a:p>
          <a:p>
            <a:pPr lvl="1"/>
            <a:r>
              <a:rPr lang="en-US" sz="4800" dirty="0" smtClean="0"/>
              <a:t>Aggregate </a:t>
            </a:r>
            <a:r>
              <a:rPr lang="en-US" sz="4800" dirty="0" smtClean="0"/>
              <a:t>and organize community knowledge and resources</a:t>
            </a:r>
          </a:p>
          <a:p>
            <a:pPr lvl="1"/>
            <a:r>
              <a:rPr lang="en-US" sz="4800" dirty="0" smtClean="0"/>
              <a:t>Interdisciplinary Cooperation</a:t>
            </a:r>
          </a:p>
          <a:p>
            <a:pPr lvl="1"/>
            <a:r>
              <a:rPr lang="en-US" sz="4800" dirty="0" smtClean="0"/>
              <a:t>Permissions based data sharing.  Make it PUBLIC or keep it PRIVATE</a:t>
            </a:r>
          </a:p>
          <a:p>
            <a:pPr lvl="1"/>
            <a:r>
              <a:rPr lang="en-US" sz="4800" dirty="0" smtClean="0"/>
              <a:t>Visualize the Delta   </a:t>
            </a:r>
            <a:endParaRPr lang="en-US" sz="4800" dirty="0"/>
          </a:p>
        </p:txBody>
      </p:sp>
      <p:pic>
        <p:nvPicPr>
          <p:cNvPr id="5" name="Picture 4" descr="slide 1 background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65544"/>
            <a:ext cx="5249275" cy="5135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BayDeltaLive.com – Visualize, Collaborate, Educate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BayDeltaLive.com – Visualize, Collaborate, Educate</dc:title>
  <dc:creator>user</dc:creator>
  <cp:lastModifiedBy>user</cp:lastModifiedBy>
  <cp:revision>1</cp:revision>
  <dcterms:created xsi:type="dcterms:W3CDTF">2008-09-26T17:55:44Z</dcterms:created>
  <dcterms:modified xsi:type="dcterms:W3CDTF">2008-09-26T17:56:15Z</dcterms:modified>
</cp:coreProperties>
</file>