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41"/>
  </p:notesMasterIdLst>
  <p:handoutMasterIdLst>
    <p:handoutMasterId r:id="rId42"/>
  </p:handoutMasterIdLst>
  <p:sldIdLst>
    <p:sldId id="265" r:id="rId2"/>
    <p:sldId id="349" r:id="rId3"/>
    <p:sldId id="348" r:id="rId4"/>
    <p:sldId id="371" r:id="rId5"/>
    <p:sldId id="369" r:id="rId6"/>
    <p:sldId id="370" r:id="rId7"/>
    <p:sldId id="316" r:id="rId8"/>
    <p:sldId id="365" r:id="rId9"/>
    <p:sldId id="351" r:id="rId10"/>
    <p:sldId id="352" r:id="rId11"/>
    <p:sldId id="354" r:id="rId12"/>
    <p:sldId id="373" r:id="rId13"/>
    <p:sldId id="340" r:id="rId14"/>
    <p:sldId id="355" r:id="rId15"/>
    <p:sldId id="266" r:id="rId16"/>
    <p:sldId id="374" r:id="rId17"/>
    <p:sldId id="358" r:id="rId18"/>
    <p:sldId id="350" r:id="rId19"/>
    <p:sldId id="375" r:id="rId20"/>
    <p:sldId id="356" r:id="rId21"/>
    <p:sldId id="357" r:id="rId22"/>
    <p:sldId id="376" r:id="rId23"/>
    <p:sldId id="377" r:id="rId24"/>
    <p:sldId id="346" r:id="rId25"/>
    <p:sldId id="257" r:id="rId26"/>
    <p:sldId id="344" r:id="rId27"/>
    <p:sldId id="342" r:id="rId28"/>
    <p:sldId id="259" r:id="rId29"/>
    <p:sldId id="261" r:id="rId30"/>
    <p:sldId id="264" r:id="rId31"/>
    <p:sldId id="263" r:id="rId32"/>
    <p:sldId id="372" r:id="rId33"/>
    <p:sldId id="267" r:id="rId34"/>
    <p:sldId id="366" r:id="rId35"/>
    <p:sldId id="367" r:id="rId36"/>
    <p:sldId id="260" r:id="rId37"/>
    <p:sldId id="256" r:id="rId38"/>
    <p:sldId id="322" r:id="rId39"/>
    <p:sldId id="343" r:id="rId40"/>
  </p:sldIdLst>
  <p:sldSz cx="10080625" cy="7559675"/>
  <p:notesSz cx="7772400" cy="10058400"/>
  <p:defaultTextStyle>
    <a:defPPr>
      <a:defRPr lang="en-GB"/>
    </a:defPPr>
    <a:lvl1pPr algn="l" defTabSz="457200" rtl="0" eaLnBrk="0" fontAlgn="base" hangingPunct="0">
      <a:spcBef>
        <a:spcPct val="0"/>
      </a:spcBef>
      <a:spcAft>
        <a:spcPct val="0"/>
      </a:spcAft>
      <a:defRPr kern="1200">
        <a:solidFill>
          <a:schemeClr val="bg1"/>
        </a:solidFill>
        <a:latin typeface="Arial" panose="020B0604020202020204" pitchFamily="34" charset="0"/>
        <a:ea typeface="Microsoft YaHei" panose="020B0503020204020204" pitchFamily="34" charset="-122"/>
        <a:cs typeface="+mn-cs"/>
      </a:defRPr>
    </a:lvl1pPr>
    <a:lvl2pPr marL="742950" indent="-285750" algn="l" defTabSz="457200" rtl="0" eaLnBrk="0" fontAlgn="base" hangingPunct="0">
      <a:spcBef>
        <a:spcPct val="0"/>
      </a:spcBef>
      <a:spcAft>
        <a:spcPct val="0"/>
      </a:spcAft>
      <a:defRPr kern="1200">
        <a:solidFill>
          <a:schemeClr val="bg1"/>
        </a:solidFill>
        <a:latin typeface="Arial" panose="020B0604020202020204" pitchFamily="34" charset="0"/>
        <a:ea typeface="Microsoft YaHei" panose="020B0503020204020204" pitchFamily="34" charset="-122"/>
        <a:cs typeface="+mn-cs"/>
      </a:defRPr>
    </a:lvl2pPr>
    <a:lvl3pPr marL="1143000" indent="-228600" algn="l" defTabSz="457200" rtl="0" eaLnBrk="0" fontAlgn="base" hangingPunct="0">
      <a:spcBef>
        <a:spcPct val="0"/>
      </a:spcBef>
      <a:spcAft>
        <a:spcPct val="0"/>
      </a:spcAft>
      <a:defRPr kern="1200">
        <a:solidFill>
          <a:schemeClr val="bg1"/>
        </a:solidFill>
        <a:latin typeface="Arial" panose="020B0604020202020204" pitchFamily="34" charset="0"/>
        <a:ea typeface="Microsoft YaHei" panose="020B0503020204020204" pitchFamily="34" charset="-122"/>
        <a:cs typeface="+mn-cs"/>
      </a:defRPr>
    </a:lvl3pPr>
    <a:lvl4pPr marL="1600200" indent="-228600" algn="l" defTabSz="457200" rtl="0" eaLnBrk="0" fontAlgn="base" hangingPunct="0">
      <a:spcBef>
        <a:spcPct val="0"/>
      </a:spcBef>
      <a:spcAft>
        <a:spcPct val="0"/>
      </a:spcAft>
      <a:defRPr kern="1200">
        <a:solidFill>
          <a:schemeClr val="bg1"/>
        </a:solidFill>
        <a:latin typeface="Arial" panose="020B0604020202020204" pitchFamily="34" charset="0"/>
        <a:ea typeface="Microsoft YaHei" panose="020B0503020204020204" pitchFamily="34" charset="-122"/>
        <a:cs typeface="+mn-cs"/>
      </a:defRPr>
    </a:lvl4pPr>
    <a:lvl5pPr marL="2057400" indent="-228600" algn="l" defTabSz="457200" rtl="0" eaLnBrk="0" fontAlgn="base" hangingPunct="0">
      <a:spcBef>
        <a:spcPct val="0"/>
      </a:spcBef>
      <a:spcAft>
        <a:spcPct val="0"/>
      </a:spcAft>
      <a:defRPr kern="1200">
        <a:solidFill>
          <a:schemeClr val="bg1"/>
        </a:solidFill>
        <a:latin typeface="Arial" panose="020B0604020202020204" pitchFamily="34" charset="0"/>
        <a:ea typeface="Microsoft YaHei" panose="020B0503020204020204" pitchFamily="34" charset="-122"/>
        <a:cs typeface="+mn-cs"/>
      </a:defRPr>
    </a:lvl5pPr>
    <a:lvl6pPr marL="2286000" algn="l" defTabSz="914400" rtl="0" eaLnBrk="1" latinLnBrk="0" hangingPunct="1">
      <a:defRPr kern="1200">
        <a:solidFill>
          <a:schemeClr val="bg1"/>
        </a:solidFill>
        <a:latin typeface="Arial" panose="020B0604020202020204" pitchFamily="34" charset="0"/>
        <a:ea typeface="Microsoft YaHei" panose="020B0503020204020204" pitchFamily="34" charset="-122"/>
        <a:cs typeface="+mn-cs"/>
      </a:defRPr>
    </a:lvl6pPr>
    <a:lvl7pPr marL="2743200" algn="l" defTabSz="914400" rtl="0" eaLnBrk="1" latinLnBrk="0" hangingPunct="1">
      <a:defRPr kern="1200">
        <a:solidFill>
          <a:schemeClr val="bg1"/>
        </a:solidFill>
        <a:latin typeface="Arial" panose="020B0604020202020204" pitchFamily="34" charset="0"/>
        <a:ea typeface="Microsoft YaHei" panose="020B0503020204020204" pitchFamily="34" charset="-122"/>
        <a:cs typeface="+mn-cs"/>
      </a:defRPr>
    </a:lvl7pPr>
    <a:lvl8pPr marL="3200400" algn="l" defTabSz="914400" rtl="0" eaLnBrk="1" latinLnBrk="0" hangingPunct="1">
      <a:defRPr kern="1200">
        <a:solidFill>
          <a:schemeClr val="bg1"/>
        </a:solidFill>
        <a:latin typeface="Arial" panose="020B0604020202020204" pitchFamily="34" charset="0"/>
        <a:ea typeface="Microsoft YaHei" panose="020B0503020204020204" pitchFamily="34" charset="-122"/>
        <a:cs typeface="+mn-cs"/>
      </a:defRPr>
    </a:lvl8pPr>
    <a:lvl9pPr marL="3657600" algn="l" defTabSz="914400" rtl="0" eaLnBrk="1" latinLnBrk="0" hangingPunct="1">
      <a:defRPr kern="1200">
        <a:solidFill>
          <a:schemeClr val="bg1"/>
        </a:solidFill>
        <a:latin typeface="Arial" panose="020B0604020202020204" pitchFamily="34" charset="0"/>
        <a:ea typeface="Microsoft YaHei" panose="020B0503020204020204" pitchFamily="34" charset="-122"/>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chemeClr val="tx1"/>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103F8F"/>
    <a:srgbClr val="1A23B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1223"/>
    <p:restoredTop sz="94626"/>
  </p:normalViewPr>
  <p:slideViewPr>
    <p:cSldViewPr>
      <p:cViewPr varScale="1">
        <p:scale>
          <a:sx n="110" d="100"/>
          <a:sy n="110" d="100"/>
        </p:scale>
        <p:origin x="1544" y="-224"/>
      </p:cViewPr>
      <p:guideLst>
        <p:guide orient="horz" pos="2160"/>
        <p:guide pos="2880"/>
      </p:guideLst>
    </p:cSldViewPr>
  </p:slideViewPr>
  <p:outlineViewPr>
    <p:cViewPr varScale="1">
      <p:scale>
        <a:sx n="170" d="200"/>
        <a:sy n="170" d="200"/>
      </p:scale>
      <p:origin x="-780" y="-84"/>
    </p:cViewPr>
  </p:outlineViewPr>
  <p:notesTextViewPr>
    <p:cViewPr>
      <p:scale>
        <a:sx n="1" d="1"/>
        <a:sy n="1" d="1"/>
      </p:scale>
      <p:origin x="0" y="0"/>
    </p:cViewPr>
  </p:notesTextViewPr>
  <p:sorterViewPr>
    <p:cViewPr>
      <p:scale>
        <a:sx n="92" d="100"/>
        <a:sy n="92" d="100"/>
      </p:scale>
      <p:origin x="0" y="0"/>
    </p:cViewPr>
  </p:sorterViewPr>
  <p:notesViewPr>
    <p:cSldViewPr>
      <p:cViewPr varScale="1">
        <p:scale>
          <a:sx n="59" d="100"/>
          <a:sy n="59" d="100"/>
        </p:scale>
        <p:origin x="-1752" y="-7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handoutMaster" Target="handoutMasters/handout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A519B6A-6C55-6303-CB29-6A28E5C30D4B}"/>
              </a:ext>
            </a:extLst>
          </p:cNvPr>
          <p:cNvSpPr>
            <a:spLocks noGrp="1"/>
          </p:cNvSpPr>
          <p:nvPr>
            <p:ph type="hdr" sz="quarter"/>
          </p:nvPr>
        </p:nvSpPr>
        <p:spPr>
          <a:xfrm>
            <a:off x="0" y="0"/>
            <a:ext cx="3368675" cy="504825"/>
          </a:xfrm>
          <a:prstGeom prst="rect">
            <a:avLst/>
          </a:prstGeom>
        </p:spPr>
        <p:txBody>
          <a:bodyPr vert="horz" lIns="91440" tIns="45720" rIns="91440" bIns="45720" rtlCol="0"/>
          <a:lstStyle>
            <a:lvl1pPr algn="l">
              <a:defRPr sz="1200">
                <a:latin typeface="Arial" charset="0"/>
                <a:ea typeface="Microsoft YaHei" charset="-122"/>
              </a:defRPr>
            </a:lvl1pPr>
          </a:lstStyle>
          <a:p>
            <a:pPr>
              <a:defRPr/>
            </a:pPr>
            <a:endParaRPr lang="en-US"/>
          </a:p>
        </p:txBody>
      </p:sp>
      <p:sp>
        <p:nvSpPr>
          <p:cNvPr id="3" name="Date Placeholder 2">
            <a:extLst>
              <a:ext uri="{FF2B5EF4-FFF2-40B4-BE49-F238E27FC236}">
                <a16:creationId xmlns:a16="http://schemas.microsoft.com/office/drawing/2014/main" id="{232DD372-48A8-CD7B-12CB-94F6DB585399}"/>
              </a:ext>
            </a:extLst>
          </p:cNvPr>
          <p:cNvSpPr>
            <a:spLocks noGrp="1"/>
          </p:cNvSpPr>
          <p:nvPr>
            <p:ph type="dt" sz="quarter" idx="1"/>
          </p:nvPr>
        </p:nvSpPr>
        <p:spPr>
          <a:xfrm>
            <a:off x="4402138" y="0"/>
            <a:ext cx="3368675" cy="504825"/>
          </a:xfrm>
          <a:prstGeom prst="rect">
            <a:avLst/>
          </a:prstGeom>
        </p:spPr>
        <p:txBody>
          <a:bodyPr vert="horz" lIns="91440" tIns="45720" rIns="91440" bIns="45720" rtlCol="0"/>
          <a:lstStyle>
            <a:lvl1pPr algn="r">
              <a:defRPr sz="1200">
                <a:latin typeface="Arial" charset="0"/>
                <a:ea typeface="Microsoft YaHei" charset="-122"/>
              </a:defRPr>
            </a:lvl1pPr>
          </a:lstStyle>
          <a:p>
            <a:pPr>
              <a:defRPr/>
            </a:pPr>
            <a:fld id="{5D433C7B-7339-5C40-A3FE-C0DBA492032C}" type="datetimeFigureOut">
              <a:rPr lang="en-US"/>
              <a:pPr>
                <a:defRPr/>
              </a:pPr>
              <a:t>11/12/23</a:t>
            </a:fld>
            <a:endParaRPr lang="en-US"/>
          </a:p>
        </p:txBody>
      </p:sp>
      <p:sp>
        <p:nvSpPr>
          <p:cNvPr id="4" name="Footer Placeholder 3">
            <a:extLst>
              <a:ext uri="{FF2B5EF4-FFF2-40B4-BE49-F238E27FC236}">
                <a16:creationId xmlns:a16="http://schemas.microsoft.com/office/drawing/2014/main" id="{9962C191-5F16-1CD8-6706-5671E3C908E5}"/>
              </a:ext>
            </a:extLst>
          </p:cNvPr>
          <p:cNvSpPr>
            <a:spLocks noGrp="1"/>
          </p:cNvSpPr>
          <p:nvPr>
            <p:ph type="ftr" sz="quarter" idx="2"/>
          </p:nvPr>
        </p:nvSpPr>
        <p:spPr>
          <a:xfrm>
            <a:off x="0" y="9553575"/>
            <a:ext cx="3368675" cy="504825"/>
          </a:xfrm>
          <a:prstGeom prst="rect">
            <a:avLst/>
          </a:prstGeom>
        </p:spPr>
        <p:txBody>
          <a:bodyPr vert="horz" lIns="91440" tIns="45720" rIns="91440" bIns="45720" rtlCol="0" anchor="b"/>
          <a:lstStyle>
            <a:lvl1pPr algn="l">
              <a:defRPr sz="1200">
                <a:latin typeface="Arial" charset="0"/>
                <a:ea typeface="Microsoft YaHei" charset="-122"/>
              </a:defRPr>
            </a:lvl1pPr>
          </a:lstStyle>
          <a:p>
            <a:pPr>
              <a:defRPr/>
            </a:pPr>
            <a:endParaRPr lang="en-US"/>
          </a:p>
        </p:txBody>
      </p:sp>
      <p:sp>
        <p:nvSpPr>
          <p:cNvPr id="5" name="Slide Number Placeholder 4">
            <a:extLst>
              <a:ext uri="{FF2B5EF4-FFF2-40B4-BE49-F238E27FC236}">
                <a16:creationId xmlns:a16="http://schemas.microsoft.com/office/drawing/2014/main" id="{9FAC3501-6CEA-A404-1177-F36E17CB58B6}"/>
              </a:ext>
            </a:extLst>
          </p:cNvPr>
          <p:cNvSpPr>
            <a:spLocks noGrp="1"/>
          </p:cNvSpPr>
          <p:nvPr>
            <p:ph type="sldNum" sz="quarter" idx="3"/>
          </p:nvPr>
        </p:nvSpPr>
        <p:spPr>
          <a:xfrm>
            <a:off x="4402138" y="9553575"/>
            <a:ext cx="3368675" cy="504825"/>
          </a:xfrm>
          <a:prstGeom prst="rect">
            <a:avLst/>
          </a:prstGeom>
        </p:spPr>
        <p:txBody>
          <a:bodyPr vert="horz" wrap="square" lIns="91440" tIns="45720" rIns="91440" bIns="45720" numCol="1" anchor="b" anchorCtr="0" compatLnSpc="1">
            <a:prstTxWarp prst="textNoShape">
              <a:avLst/>
            </a:prstTxWarp>
          </a:bodyPr>
          <a:lstStyle>
            <a:lvl1pPr algn="r">
              <a:defRPr sz="1200" smtClean="0"/>
            </a:lvl1pPr>
          </a:lstStyle>
          <a:p>
            <a:pPr>
              <a:defRPr/>
            </a:pPr>
            <a:fld id="{05E92A11-995D-174A-BEE1-6C4662F3AD40}" type="slidenum">
              <a:rPr lang="en-US" altLang="en-US"/>
              <a:pPr>
                <a:defRPr/>
              </a:pPr>
              <a:t>‹#›</a:t>
            </a:fld>
            <a:endParaRPr lang="en-US"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049" name="AutoShape 1">
            <a:extLst>
              <a:ext uri="{FF2B5EF4-FFF2-40B4-BE49-F238E27FC236}">
                <a16:creationId xmlns:a16="http://schemas.microsoft.com/office/drawing/2014/main" id="{BF75D11F-25C1-7B0E-7271-B838EAEFD799}"/>
              </a:ext>
            </a:extLst>
          </p:cNvPr>
          <p:cNvSpPr>
            <a:spLocks noChangeArrowheads="1"/>
          </p:cNvSpPr>
          <p:nvPr/>
        </p:nvSpPr>
        <p:spPr bwMode="auto">
          <a:xfrm>
            <a:off x="0" y="0"/>
            <a:ext cx="7772400" cy="10058400"/>
          </a:xfrm>
          <a:prstGeom prst="roundRect">
            <a:avLst>
              <a:gd name="adj" fmla="val 19"/>
            </a:avLst>
          </a:prstGeom>
          <a:solidFill>
            <a:srgbClr val="FFFFFF"/>
          </a:solidFill>
          <a:ln>
            <a:noFill/>
          </a:ln>
          <a:effectLst/>
        </p:spPr>
        <p:txBody>
          <a:bodyPr wrap="none" anchor="ctr"/>
          <a:lstStyle/>
          <a:p>
            <a:pPr eaLnBrk="1">
              <a:lnSpc>
                <a:spcPct val="93000"/>
              </a:lnSpc>
              <a:buClr>
                <a:srgbClr val="000000"/>
              </a:buClr>
              <a:buSzPct val="100000"/>
              <a:buFont typeface="Times New Roman" charset="0"/>
              <a:buNone/>
              <a:defRPr/>
            </a:pPr>
            <a:endParaRPr lang="en-US" altLang="x-none">
              <a:latin typeface="Arial" charset="0"/>
              <a:ea typeface="Microsoft YaHei" charset="-122"/>
            </a:endParaRPr>
          </a:p>
        </p:txBody>
      </p:sp>
      <p:sp>
        <p:nvSpPr>
          <p:cNvPr id="2050" name="Rectangle 2">
            <a:extLst>
              <a:ext uri="{FF2B5EF4-FFF2-40B4-BE49-F238E27FC236}">
                <a16:creationId xmlns:a16="http://schemas.microsoft.com/office/drawing/2014/main" id="{46AF2592-0DEE-16D9-FAAB-64F908EF1675}"/>
              </a:ext>
            </a:extLst>
          </p:cNvPr>
          <p:cNvSpPr>
            <a:spLocks noGrp="1" noRot="1" noChangeAspect="1" noChangeArrowheads="1"/>
          </p:cNvSpPr>
          <p:nvPr>
            <p:ph type="sldImg"/>
          </p:nvPr>
        </p:nvSpPr>
        <p:spPr bwMode="auto">
          <a:xfrm>
            <a:off x="1371600" y="763588"/>
            <a:ext cx="5026025" cy="3768725"/>
          </a:xfrm>
          <a:prstGeom prst="rect">
            <a:avLst/>
          </a:prstGeom>
          <a:noFill/>
          <a:ln>
            <a:noFill/>
          </a:ln>
          <a:effectLst/>
        </p:spPr>
      </p:sp>
      <p:sp>
        <p:nvSpPr>
          <p:cNvPr id="2051" name="Rectangle 3">
            <a:extLst>
              <a:ext uri="{FF2B5EF4-FFF2-40B4-BE49-F238E27FC236}">
                <a16:creationId xmlns:a16="http://schemas.microsoft.com/office/drawing/2014/main" id="{CE2D0075-55E8-958D-EF84-92B28DAF9EBF}"/>
              </a:ext>
            </a:extLst>
          </p:cNvPr>
          <p:cNvSpPr>
            <a:spLocks noGrp="1" noChangeArrowheads="1"/>
          </p:cNvSpPr>
          <p:nvPr>
            <p:ph type="body"/>
          </p:nvPr>
        </p:nvSpPr>
        <p:spPr bwMode="auto">
          <a:xfrm>
            <a:off x="777875" y="4776788"/>
            <a:ext cx="6215063" cy="4522787"/>
          </a:xfrm>
          <a:prstGeom prst="rect">
            <a:avLst/>
          </a:prstGeom>
          <a:noFill/>
          <a:ln>
            <a:noFill/>
          </a:ln>
          <a:effectLst/>
        </p:spPr>
        <p:txBody>
          <a:bodyPr vert="horz" wrap="square" lIns="0" tIns="0" rIns="0" bIns="0" numCol="1" anchor="t" anchorCtr="0" compatLnSpc="1">
            <a:prstTxWarp prst="textNoShape">
              <a:avLst/>
            </a:prstTxWarp>
          </a:bodyPr>
          <a:lstStyle/>
          <a:p>
            <a:pPr lvl="0"/>
            <a:endParaRPr lang="en-US" altLang="en-US" noProof="0"/>
          </a:p>
        </p:txBody>
      </p:sp>
      <p:sp>
        <p:nvSpPr>
          <p:cNvPr id="2052" name="Rectangle 4">
            <a:extLst>
              <a:ext uri="{FF2B5EF4-FFF2-40B4-BE49-F238E27FC236}">
                <a16:creationId xmlns:a16="http://schemas.microsoft.com/office/drawing/2014/main" id="{CC195B7D-485A-266A-94F5-92CB52C75147}"/>
              </a:ext>
            </a:extLst>
          </p:cNvPr>
          <p:cNvSpPr>
            <a:spLocks noGrp="1" noChangeArrowheads="1"/>
          </p:cNvSpPr>
          <p:nvPr>
            <p:ph type="hdr"/>
          </p:nvPr>
        </p:nvSpPr>
        <p:spPr bwMode="auto">
          <a:xfrm>
            <a:off x="0" y="0"/>
            <a:ext cx="3370263" cy="500063"/>
          </a:xfrm>
          <a:prstGeom prst="rect">
            <a:avLst/>
          </a:prstGeom>
          <a:noFill/>
          <a:ln>
            <a:noFill/>
          </a:ln>
          <a:effectLst/>
        </p:spPr>
        <p:txBody>
          <a:bodyPr vert="horz" wrap="square" lIns="0" tIns="0" rIns="0" bIns="0" numCol="1" anchor="t" anchorCtr="0" compatLnSpc="1">
            <a:prstTxWarp prst="textNoShape">
              <a:avLst/>
            </a:prstTxWarp>
          </a:bodyPr>
          <a:lstStyle>
            <a:lvl1pPr eaLnBrk="1">
              <a:lnSpc>
                <a:spcPct val="95000"/>
              </a:lnSpc>
              <a:buSzPct val="10000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1400">
                <a:solidFill>
                  <a:srgbClr val="000000"/>
                </a:solidFill>
                <a:latin typeface="Times New Roman" charset="0"/>
                <a:ea typeface="Microsoft YaHei" charset="-122"/>
              </a:defRPr>
            </a:lvl1pPr>
          </a:lstStyle>
          <a:p>
            <a:pPr>
              <a:defRPr/>
            </a:pPr>
            <a:endParaRPr lang="en-US" altLang="en-US"/>
          </a:p>
        </p:txBody>
      </p:sp>
      <p:sp>
        <p:nvSpPr>
          <p:cNvPr id="2053" name="Rectangle 5">
            <a:extLst>
              <a:ext uri="{FF2B5EF4-FFF2-40B4-BE49-F238E27FC236}">
                <a16:creationId xmlns:a16="http://schemas.microsoft.com/office/drawing/2014/main" id="{2CD9200C-60CF-E815-E0FE-99BDFE8DC7F0}"/>
              </a:ext>
            </a:extLst>
          </p:cNvPr>
          <p:cNvSpPr>
            <a:spLocks noGrp="1" noChangeArrowheads="1"/>
          </p:cNvSpPr>
          <p:nvPr>
            <p:ph type="dt"/>
          </p:nvPr>
        </p:nvSpPr>
        <p:spPr bwMode="auto">
          <a:xfrm>
            <a:off x="4398963" y="0"/>
            <a:ext cx="3370262" cy="500063"/>
          </a:xfrm>
          <a:prstGeom prst="rect">
            <a:avLst/>
          </a:prstGeom>
          <a:noFill/>
          <a:ln>
            <a:noFill/>
          </a:ln>
          <a:effectLst/>
        </p:spPr>
        <p:txBody>
          <a:bodyPr vert="horz" wrap="square" lIns="0" tIns="0" rIns="0" bIns="0" numCol="1" anchor="t" anchorCtr="0" compatLnSpc="1">
            <a:prstTxWarp prst="textNoShape">
              <a:avLst/>
            </a:prstTxWarp>
          </a:bodyPr>
          <a:lstStyle>
            <a:lvl1pPr algn="r" eaLnBrk="1">
              <a:lnSpc>
                <a:spcPct val="95000"/>
              </a:lnSpc>
              <a:buSzPct val="10000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1400">
                <a:solidFill>
                  <a:srgbClr val="000000"/>
                </a:solidFill>
                <a:latin typeface="Times New Roman" charset="0"/>
                <a:ea typeface="Microsoft YaHei" charset="-122"/>
              </a:defRPr>
            </a:lvl1pPr>
          </a:lstStyle>
          <a:p>
            <a:pPr>
              <a:defRPr/>
            </a:pPr>
            <a:endParaRPr lang="en-US" altLang="en-US"/>
          </a:p>
        </p:txBody>
      </p:sp>
      <p:sp>
        <p:nvSpPr>
          <p:cNvPr id="2054" name="Rectangle 6">
            <a:extLst>
              <a:ext uri="{FF2B5EF4-FFF2-40B4-BE49-F238E27FC236}">
                <a16:creationId xmlns:a16="http://schemas.microsoft.com/office/drawing/2014/main" id="{9C1AC5A8-8812-3F2F-D3A8-1717B3270E57}"/>
              </a:ext>
            </a:extLst>
          </p:cNvPr>
          <p:cNvSpPr>
            <a:spLocks noGrp="1" noChangeArrowheads="1"/>
          </p:cNvSpPr>
          <p:nvPr>
            <p:ph type="ftr"/>
          </p:nvPr>
        </p:nvSpPr>
        <p:spPr bwMode="auto">
          <a:xfrm>
            <a:off x="0" y="9555163"/>
            <a:ext cx="3370263" cy="500062"/>
          </a:xfrm>
          <a:prstGeom prst="rect">
            <a:avLst/>
          </a:prstGeom>
          <a:noFill/>
          <a:ln>
            <a:noFill/>
          </a:ln>
          <a:effectLst/>
        </p:spPr>
        <p:txBody>
          <a:bodyPr vert="horz" wrap="square" lIns="0" tIns="0" rIns="0" bIns="0" numCol="1" anchor="b" anchorCtr="0" compatLnSpc="1">
            <a:prstTxWarp prst="textNoShape">
              <a:avLst/>
            </a:prstTxWarp>
          </a:bodyPr>
          <a:lstStyle>
            <a:lvl1pPr eaLnBrk="1">
              <a:lnSpc>
                <a:spcPct val="95000"/>
              </a:lnSpc>
              <a:buSzPct val="10000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1400">
                <a:solidFill>
                  <a:srgbClr val="000000"/>
                </a:solidFill>
                <a:latin typeface="Times New Roman" charset="0"/>
                <a:ea typeface="Microsoft YaHei" charset="-122"/>
              </a:defRPr>
            </a:lvl1pPr>
          </a:lstStyle>
          <a:p>
            <a:pPr>
              <a:defRPr/>
            </a:pPr>
            <a:endParaRPr lang="en-US" altLang="en-US"/>
          </a:p>
        </p:txBody>
      </p:sp>
      <p:sp>
        <p:nvSpPr>
          <p:cNvPr id="2055" name="Rectangle 7">
            <a:extLst>
              <a:ext uri="{FF2B5EF4-FFF2-40B4-BE49-F238E27FC236}">
                <a16:creationId xmlns:a16="http://schemas.microsoft.com/office/drawing/2014/main" id="{3D65D041-C9F4-C384-98C0-F393C900BE26}"/>
              </a:ext>
            </a:extLst>
          </p:cNvPr>
          <p:cNvSpPr>
            <a:spLocks noGrp="1" noChangeArrowheads="1"/>
          </p:cNvSpPr>
          <p:nvPr>
            <p:ph type="sldNum"/>
          </p:nvPr>
        </p:nvSpPr>
        <p:spPr bwMode="auto">
          <a:xfrm>
            <a:off x="4398963" y="9555163"/>
            <a:ext cx="3370262" cy="500062"/>
          </a:xfrm>
          <a:prstGeom prst="rect">
            <a:avLst/>
          </a:prstGeom>
          <a:noFill/>
          <a:ln>
            <a:noFill/>
          </a:ln>
          <a:effectLst/>
        </p:spPr>
        <p:txBody>
          <a:bodyPr vert="horz" wrap="square" lIns="0" tIns="0" rIns="0" bIns="0" numCol="1" anchor="b" anchorCtr="0" compatLnSpc="1">
            <a:prstTxWarp prst="textNoShape">
              <a:avLst/>
            </a:prstTxWarp>
          </a:bodyPr>
          <a:lstStyle>
            <a:lvl1pPr algn="r" eaLnBrk="1">
              <a:lnSpc>
                <a:spcPct val="95000"/>
              </a:lnSpc>
              <a:buSzPct val="10000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1400" smtClean="0">
                <a:solidFill>
                  <a:srgbClr val="000000"/>
                </a:solidFill>
                <a:latin typeface="Times New Roman" panose="02020603050405020304" pitchFamily="18" charset="0"/>
              </a:defRPr>
            </a:lvl1pPr>
          </a:lstStyle>
          <a:p>
            <a:pPr>
              <a:defRPr/>
            </a:pPr>
            <a:fld id="{C3CBE578-A931-8442-996A-E61319E7120A}"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defTabSz="457200"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charset="0"/>
        <a:ea typeface="+mn-ea"/>
        <a:cs typeface="+mn-cs"/>
      </a:defRPr>
    </a:lvl1pPr>
    <a:lvl2pPr marL="742950" indent="-285750" algn="l" defTabSz="457200"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charset="0"/>
        <a:ea typeface="+mn-ea"/>
        <a:cs typeface="+mn-cs"/>
      </a:defRPr>
    </a:lvl2pPr>
    <a:lvl3pPr marL="1143000" indent="-228600" algn="l" defTabSz="457200"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charset="0"/>
        <a:ea typeface="+mn-ea"/>
        <a:cs typeface="+mn-cs"/>
      </a:defRPr>
    </a:lvl3pPr>
    <a:lvl4pPr marL="1600200" indent="-228600" algn="l" defTabSz="457200"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charset="0"/>
        <a:ea typeface="+mn-ea"/>
        <a:cs typeface="+mn-cs"/>
      </a:defRPr>
    </a:lvl4pPr>
    <a:lvl5pPr marL="2057400" indent="-228600" algn="l" defTabSz="457200"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A528701F-AD3D-0B90-B670-A7DBFDF5D05F}"/>
              </a:ext>
            </a:extLst>
          </p:cNvPr>
          <p:cNvSpPr>
            <a:spLocks noGrp="1" noChangeArrowheads="1"/>
          </p:cNvSpPr>
          <p:nvPr>
            <p:ph type="sldNum" sz="quarter"/>
          </p:nvPr>
        </p:nvSpPr>
        <p:spPr/>
        <p:txBody>
          <a:bodyPr/>
          <a:lstStyle>
            <a:lvl1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1pPr>
            <a:lvl2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2pPr>
            <a:lvl3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3pPr>
            <a:lvl4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4pPr>
            <a:lvl5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5pPr>
            <a:lvl6pPr marL="2514600" indent="-228600" defTabSz="4572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6pPr>
            <a:lvl7pPr marL="2971800" indent="-228600" defTabSz="4572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7pPr>
            <a:lvl8pPr marL="3429000" indent="-228600" defTabSz="4572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8pPr>
            <a:lvl9pPr marL="3886200" indent="-228600" defTabSz="4572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9pPr>
          </a:lstStyle>
          <a:p>
            <a:pPr>
              <a:defRPr/>
            </a:pPr>
            <a:fld id="{9C1FD0F5-41C1-CA4E-9192-8F36C5919399}" type="slidenum">
              <a:rPr lang="en-US" altLang="en-US" smtClean="0">
                <a:solidFill>
                  <a:srgbClr val="000000"/>
                </a:solidFill>
                <a:latin typeface="Times New Roman" panose="02020603050405020304" pitchFamily="18" charset="0"/>
              </a:rPr>
              <a:pPr>
                <a:defRPr/>
              </a:pPr>
              <a:t>2</a:t>
            </a:fld>
            <a:endParaRPr lang="en-US" altLang="en-US">
              <a:solidFill>
                <a:srgbClr val="000000"/>
              </a:solidFill>
              <a:latin typeface="Times New Roman" panose="02020603050405020304" pitchFamily="18" charset="0"/>
            </a:endParaRPr>
          </a:p>
        </p:txBody>
      </p:sp>
      <p:sp>
        <p:nvSpPr>
          <p:cNvPr id="15361" name="Text Box 1">
            <a:extLst>
              <a:ext uri="{FF2B5EF4-FFF2-40B4-BE49-F238E27FC236}">
                <a16:creationId xmlns:a16="http://schemas.microsoft.com/office/drawing/2014/main" id="{3829D42B-643C-3427-12B9-3698168EA821}"/>
              </a:ext>
            </a:extLst>
          </p:cNvPr>
          <p:cNvSpPr>
            <a:spLocks noGrp="1" noRot="1" noChangeAspect="1" noChangeArrowheads="1" noTextEdit="1"/>
          </p:cNvSpPr>
          <p:nvPr>
            <p:ph type="sldImg"/>
          </p:nvPr>
        </p:nvSpPr>
        <p:spPr>
          <a:xfrm>
            <a:off x="1371600" y="763588"/>
            <a:ext cx="5029200" cy="3771900"/>
          </a:xfrm>
          <a:solidFill>
            <a:srgbClr val="FFFFFF"/>
          </a:solidFill>
          <a:ln>
            <a:solidFill>
              <a:srgbClr val="000000"/>
            </a:solidFill>
            <a:miter lim="800000"/>
            <a:headEnd/>
            <a:tailEnd/>
          </a:ln>
        </p:spPr>
      </p:sp>
      <p:sp>
        <p:nvSpPr>
          <p:cNvPr id="15362" name="Text Box 2">
            <a:extLst>
              <a:ext uri="{FF2B5EF4-FFF2-40B4-BE49-F238E27FC236}">
                <a16:creationId xmlns:a16="http://schemas.microsoft.com/office/drawing/2014/main" id="{78A8A7CA-715B-7230-31C1-B35D995D1A2B}"/>
              </a:ext>
            </a:extLst>
          </p:cNvPr>
          <p:cNvSpPr>
            <a:spLocks noGrp="1" noChangeArrowheads="1"/>
          </p:cNvSpPr>
          <p:nvPr>
            <p:ph type="body" idx="1"/>
          </p:nvPr>
        </p:nvSpPr>
        <p:spPr>
          <a:xfrm>
            <a:off x="777875" y="4776788"/>
            <a:ext cx="6218238" cy="4525962"/>
          </a:xfrm>
        </p:spPr>
        <p:txBody>
          <a:bodyPr wrap="none" anchor="ctr"/>
          <a:lstStyle/>
          <a:p>
            <a:pPr>
              <a:defRPr/>
            </a:pPr>
            <a:endParaRPr lang="en-US" altLang="en-US">
              <a:latin typeface="Times New Roman" panose="02020603050405020304" pitchFamily="18"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EFCCE7AE-DBAD-38F2-3972-3BD2CA66FA27}"/>
              </a:ext>
            </a:extLst>
          </p:cNvPr>
          <p:cNvSpPr>
            <a:spLocks noGrp="1" noChangeArrowheads="1"/>
          </p:cNvSpPr>
          <p:nvPr>
            <p:ph type="sldNum" sz="quarter"/>
          </p:nvPr>
        </p:nvSpPr>
        <p:spPr/>
        <p:txBody>
          <a:bodyPr/>
          <a:lstStyle>
            <a:lvl1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1pPr>
            <a:lvl2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2pPr>
            <a:lvl3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3pPr>
            <a:lvl4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4pPr>
            <a:lvl5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5pPr>
            <a:lvl6pPr marL="2514600" indent="-228600" defTabSz="4572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6pPr>
            <a:lvl7pPr marL="2971800" indent="-228600" defTabSz="4572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7pPr>
            <a:lvl8pPr marL="3429000" indent="-228600" defTabSz="4572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8pPr>
            <a:lvl9pPr marL="3886200" indent="-228600" defTabSz="4572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9pPr>
          </a:lstStyle>
          <a:p>
            <a:pPr>
              <a:defRPr/>
            </a:pPr>
            <a:fld id="{59B7908C-65CD-6743-9124-AD75B55605D9}" type="slidenum">
              <a:rPr lang="en-US" altLang="en-US" smtClean="0">
                <a:solidFill>
                  <a:srgbClr val="000000"/>
                </a:solidFill>
                <a:latin typeface="Times New Roman" panose="02020603050405020304" pitchFamily="18" charset="0"/>
              </a:rPr>
              <a:pPr>
                <a:defRPr/>
              </a:pPr>
              <a:t>3</a:t>
            </a:fld>
            <a:endParaRPr lang="en-US" altLang="en-US">
              <a:solidFill>
                <a:srgbClr val="000000"/>
              </a:solidFill>
              <a:latin typeface="Times New Roman" panose="02020603050405020304" pitchFamily="18" charset="0"/>
            </a:endParaRPr>
          </a:p>
        </p:txBody>
      </p:sp>
      <p:sp>
        <p:nvSpPr>
          <p:cNvPr id="15361" name="Text Box 1">
            <a:extLst>
              <a:ext uri="{FF2B5EF4-FFF2-40B4-BE49-F238E27FC236}">
                <a16:creationId xmlns:a16="http://schemas.microsoft.com/office/drawing/2014/main" id="{917DECD9-D644-4875-DBE8-BE468D9D681E}"/>
              </a:ext>
            </a:extLst>
          </p:cNvPr>
          <p:cNvSpPr>
            <a:spLocks noGrp="1" noRot="1" noChangeAspect="1" noChangeArrowheads="1" noTextEdit="1"/>
          </p:cNvSpPr>
          <p:nvPr>
            <p:ph type="sldImg"/>
          </p:nvPr>
        </p:nvSpPr>
        <p:spPr>
          <a:xfrm>
            <a:off x="1371600" y="763588"/>
            <a:ext cx="5029200" cy="3771900"/>
          </a:xfrm>
          <a:solidFill>
            <a:srgbClr val="FFFFFF"/>
          </a:solidFill>
          <a:ln>
            <a:solidFill>
              <a:srgbClr val="000000"/>
            </a:solidFill>
            <a:miter lim="800000"/>
            <a:headEnd/>
            <a:tailEnd/>
          </a:ln>
        </p:spPr>
      </p:sp>
      <p:sp>
        <p:nvSpPr>
          <p:cNvPr id="15362" name="Text Box 2">
            <a:extLst>
              <a:ext uri="{FF2B5EF4-FFF2-40B4-BE49-F238E27FC236}">
                <a16:creationId xmlns:a16="http://schemas.microsoft.com/office/drawing/2014/main" id="{7E9076A7-D7A5-5B12-74F7-E126B3274B49}"/>
              </a:ext>
            </a:extLst>
          </p:cNvPr>
          <p:cNvSpPr>
            <a:spLocks noGrp="1" noChangeArrowheads="1"/>
          </p:cNvSpPr>
          <p:nvPr>
            <p:ph type="body" idx="1"/>
          </p:nvPr>
        </p:nvSpPr>
        <p:spPr>
          <a:xfrm>
            <a:off x="777875" y="4776788"/>
            <a:ext cx="6218238" cy="4525962"/>
          </a:xfrm>
        </p:spPr>
        <p:txBody>
          <a:bodyPr wrap="none" anchor="ctr"/>
          <a:lstStyle/>
          <a:p>
            <a:pPr>
              <a:defRPr/>
            </a:pPr>
            <a:endParaRPr lang="en-US" altLang="en-US">
              <a:latin typeface="Times New Roman" panose="02020603050405020304" pitchFamily="18"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EA2E196C-4C03-99C0-9D77-58685888AD09}"/>
              </a:ext>
            </a:extLst>
          </p:cNvPr>
          <p:cNvSpPr>
            <a:spLocks noGrp="1" noChangeArrowheads="1"/>
          </p:cNvSpPr>
          <p:nvPr>
            <p:ph type="sldNum" sz="quarter"/>
          </p:nvPr>
        </p:nvSpPr>
        <p:spPr/>
        <p:txBody>
          <a:bodyPr/>
          <a:lstStyle>
            <a:lvl1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1pPr>
            <a:lvl2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2pPr>
            <a:lvl3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3pPr>
            <a:lvl4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4pPr>
            <a:lvl5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5pPr>
            <a:lvl6pPr marL="2514600" indent="-228600" defTabSz="4572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6pPr>
            <a:lvl7pPr marL="2971800" indent="-228600" defTabSz="4572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7pPr>
            <a:lvl8pPr marL="3429000" indent="-228600" defTabSz="4572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8pPr>
            <a:lvl9pPr marL="3886200" indent="-228600" defTabSz="4572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9pPr>
          </a:lstStyle>
          <a:p>
            <a:pPr>
              <a:defRPr/>
            </a:pPr>
            <a:fld id="{C98563A0-04FA-6F41-A8A6-43F91426AEF4}" type="slidenum">
              <a:rPr lang="en-US" altLang="en-US" smtClean="0">
                <a:solidFill>
                  <a:srgbClr val="000000"/>
                </a:solidFill>
                <a:latin typeface="Times New Roman" panose="02020603050405020304" pitchFamily="18" charset="0"/>
              </a:rPr>
              <a:pPr>
                <a:defRPr/>
              </a:pPr>
              <a:t>4</a:t>
            </a:fld>
            <a:endParaRPr lang="en-US" altLang="en-US">
              <a:solidFill>
                <a:srgbClr val="000000"/>
              </a:solidFill>
              <a:latin typeface="Times New Roman" panose="02020603050405020304" pitchFamily="18" charset="0"/>
            </a:endParaRPr>
          </a:p>
        </p:txBody>
      </p:sp>
      <p:sp>
        <p:nvSpPr>
          <p:cNvPr id="55297" name="Text Box 1">
            <a:extLst>
              <a:ext uri="{FF2B5EF4-FFF2-40B4-BE49-F238E27FC236}">
                <a16:creationId xmlns:a16="http://schemas.microsoft.com/office/drawing/2014/main" id="{1939D724-A4AD-30B3-6893-0791E9A5A8F8}"/>
              </a:ext>
            </a:extLst>
          </p:cNvPr>
          <p:cNvSpPr>
            <a:spLocks noGrp="1" noRot="1" noChangeAspect="1" noChangeArrowheads="1" noTextEdit="1"/>
          </p:cNvSpPr>
          <p:nvPr>
            <p:ph type="sldImg"/>
          </p:nvPr>
        </p:nvSpPr>
        <p:spPr>
          <a:xfrm>
            <a:off x="1371600" y="763588"/>
            <a:ext cx="5029200" cy="3771900"/>
          </a:xfrm>
          <a:solidFill>
            <a:srgbClr val="FFFFFF"/>
          </a:solidFill>
          <a:ln>
            <a:solidFill>
              <a:srgbClr val="000000"/>
            </a:solidFill>
            <a:miter lim="800000"/>
            <a:headEnd/>
            <a:tailEnd/>
          </a:ln>
        </p:spPr>
      </p:sp>
      <p:sp>
        <p:nvSpPr>
          <p:cNvPr id="55298" name="Text Box 2">
            <a:extLst>
              <a:ext uri="{FF2B5EF4-FFF2-40B4-BE49-F238E27FC236}">
                <a16:creationId xmlns:a16="http://schemas.microsoft.com/office/drawing/2014/main" id="{FD5D2E9B-DC72-D317-83A5-374387489260}"/>
              </a:ext>
            </a:extLst>
          </p:cNvPr>
          <p:cNvSpPr>
            <a:spLocks noGrp="1" noChangeArrowheads="1"/>
          </p:cNvSpPr>
          <p:nvPr>
            <p:ph type="body" idx="1"/>
          </p:nvPr>
        </p:nvSpPr>
        <p:spPr>
          <a:xfrm>
            <a:off x="777875" y="4776788"/>
            <a:ext cx="6218238" cy="4525962"/>
          </a:xfrm>
        </p:spPr>
        <p:txBody>
          <a:bodyPr wrap="none" anchor="ctr"/>
          <a:lstStyle/>
          <a:p>
            <a:pPr>
              <a:defRPr/>
            </a:pPr>
            <a:r>
              <a:rPr lang="en-US" altLang="en-US" dirty="0">
                <a:latin typeface="Times New Roman" panose="02020603050405020304" pitchFamily="18" charset="0"/>
              </a:rPr>
              <a:t>BDL mission</a:t>
            </a:r>
          </a:p>
        </p:txBody>
      </p:sp>
    </p:spTree>
    <p:extLst>
      <p:ext uri="{BB962C8B-B14F-4D97-AF65-F5344CB8AC3E}">
        <p14:creationId xmlns:p14="http://schemas.microsoft.com/office/powerpoint/2010/main" val="2992850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EA2E196C-4C03-99C0-9D77-58685888AD09}"/>
              </a:ext>
            </a:extLst>
          </p:cNvPr>
          <p:cNvSpPr>
            <a:spLocks noGrp="1" noChangeArrowheads="1"/>
          </p:cNvSpPr>
          <p:nvPr>
            <p:ph type="sldNum" sz="quarter"/>
          </p:nvPr>
        </p:nvSpPr>
        <p:spPr/>
        <p:txBody>
          <a:bodyPr/>
          <a:lstStyle>
            <a:lvl1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1pPr>
            <a:lvl2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2pPr>
            <a:lvl3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3pPr>
            <a:lvl4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4pPr>
            <a:lvl5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5pPr>
            <a:lvl6pPr marL="2514600" indent="-228600" defTabSz="4572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6pPr>
            <a:lvl7pPr marL="2971800" indent="-228600" defTabSz="4572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7pPr>
            <a:lvl8pPr marL="3429000" indent="-228600" defTabSz="4572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8pPr>
            <a:lvl9pPr marL="3886200" indent="-228600" defTabSz="4572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9pPr>
          </a:lstStyle>
          <a:p>
            <a:pPr>
              <a:defRPr/>
            </a:pPr>
            <a:fld id="{C98563A0-04FA-6F41-A8A6-43F91426AEF4}" type="slidenum">
              <a:rPr lang="en-US" altLang="en-US" smtClean="0">
                <a:solidFill>
                  <a:srgbClr val="000000"/>
                </a:solidFill>
                <a:latin typeface="Times New Roman" panose="02020603050405020304" pitchFamily="18" charset="0"/>
              </a:rPr>
              <a:pPr>
                <a:defRPr/>
              </a:pPr>
              <a:t>5</a:t>
            </a:fld>
            <a:endParaRPr lang="en-US" altLang="en-US">
              <a:solidFill>
                <a:srgbClr val="000000"/>
              </a:solidFill>
              <a:latin typeface="Times New Roman" panose="02020603050405020304" pitchFamily="18" charset="0"/>
            </a:endParaRPr>
          </a:p>
        </p:txBody>
      </p:sp>
      <p:sp>
        <p:nvSpPr>
          <p:cNvPr id="55297" name="Text Box 1">
            <a:extLst>
              <a:ext uri="{FF2B5EF4-FFF2-40B4-BE49-F238E27FC236}">
                <a16:creationId xmlns:a16="http://schemas.microsoft.com/office/drawing/2014/main" id="{1939D724-A4AD-30B3-6893-0791E9A5A8F8}"/>
              </a:ext>
            </a:extLst>
          </p:cNvPr>
          <p:cNvSpPr>
            <a:spLocks noGrp="1" noRot="1" noChangeAspect="1" noChangeArrowheads="1" noTextEdit="1"/>
          </p:cNvSpPr>
          <p:nvPr>
            <p:ph type="sldImg"/>
          </p:nvPr>
        </p:nvSpPr>
        <p:spPr>
          <a:xfrm>
            <a:off x="1371600" y="763588"/>
            <a:ext cx="5029200" cy="3771900"/>
          </a:xfrm>
          <a:solidFill>
            <a:srgbClr val="FFFFFF"/>
          </a:solidFill>
          <a:ln>
            <a:solidFill>
              <a:srgbClr val="000000"/>
            </a:solidFill>
            <a:miter lim="800000"/>
            <a:headEnd/>
            <a:tailEnd/>
          </a:ln>
        </p:spPr>
      </p:sp>
      <p:sp>
        <p:nvSpPr>
          <p:cNvPr id="55298" name="Text Box 2">
            <a:extLst>
              <a:ext uri="{FF2B5EF4-FFF2-40B4-BE49-F238E27FC236}">
                <a16:creationId xmlns:a16="http://schemas.microsoft.com/office/drawing/2014/main" id="{FD5D2E9B-DC72-D317-83A5-374387489260}"/>
              </a:ext>
            </a:extLst>
          </p:cNvPr>
          <p:cNvSpPr>
            <a:spLocks noGrp="1" noChangeArrowheads="1"/>
          </p:cNvSpPr>
          <p:nvPr>
            <p:ph type="body" idx="1"/>
          </p:nvPr>
        </p:nvSpPr>
        <p:spPr>
          <a:xfrm>
            <a:off x="777875" y="4776788"/>
            <a:ext cx="6218238" cy="4525962"/>
          </a:xfrm>
        </p:spPr>
        <p:txBody>
          <a:bodyPr wrap="none" anchor="ctr"/>
          <a:lstStyle/>
          <a:p>
            <a:pPr>
              <a:defRPr/>
            </a:pPr>
            <a:endParaRPr lang="en-US" altLang="en-US">
              <a:latin typeface="Times New Roman" panose="02020603050405020304" pitchFamily="18" charset="0"/>
            </a:endParaRPr>
          </a:p>
        </p:txBody>
      </p:sp>
    </p:spTree>
    <p:extLst>
      <p:ext uri="{BB962C8B-B14F-4D97-AF65-F5344CB8AC3E}">
        <p14:creationId xmlns:p14="http://schemas.microsoft.com/office/powerpoint/2010/main" val="5772186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EA2E196C-4C03-99C0-9D77-58685888AD09}"/>
              </a:ext>
            </a:extLst>
          </p:cNvPr>
          <p:cNvSpPr>
            <a:spLocks noGrp="1" noChangeArrowheads="1"/>
          </p:cNvSpPr>
          <p:nvPr>
            <p:ph type="sldNum" sz="quarter"/>
          </p:nvPr>
        </p:nvSpPr>
        <p:spPr/>
        <p:txBody>
          <a:bodyPr/>
          <a:lstStyle>
            <a:lvl1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1pPr>
            <a:lvl2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2pPr>
            <a:lvl3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3pPr>
            <a:lvl4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4pPr>
            <a:lvl5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5pPr>
            <a:lvl6pPr marL="2514600" indent="-228600" defTabSz="4572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6pPr>
            <a:lvl7pPr marL="2971800" indent="-228600" defTabSz="4572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7pPr>
            <a:lvl8pPr marL="3429000" indent="-228600" defTabSz="4572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8pPr>
            <a:lvl9pPr marL="3886200" indent="-228600" defTabSz="4572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9pPr>
          </a:lstStyle>
          <a:p>
            <a:pPr>
              <a:defRPr/>
            </a:pPr>
            <a:fld id="{C98563A0-04FA-6F41-A8A6-43F91426AEF4}" type="slidenum">
              <a:rPr lang="en-US" altLang="en-US" smtClean="0">
                <a:solidFill>
                  <a:srgbClr val="000000"/>
                </a:solidFill>
                <a:latin typeface="Times New Roman" panose="02020603050405020304" pitchFamily="18" charset="0"/>
              </a:rPr>
              <a:pPr>
                <a:defRPr/>
              </a:pPr>
              <a:t>6</a:t>
            </a:fld>
            <a:endParaRPr lang="en-US" altLang="en-US">
              <a:solidFill>
                <a:srgbClr val="000000"/>
              </a:solidFill>
              <a:latin typeface="Times New Roman" panose="02020603050405020304" pitchFamily="18" charset="0"/>
            </a:endParaRPr>
          </a:p>
        </p:txBody>
      </p:sp>
      <p:sp>
        <p:nvSpPr>
          <p:cNvPr id="55297" name="Text Box 1">
            <a:extLst>
              <a:ext uri="{FF2B5EF4-FFF2-40B4-BE49-F238E27FC236}">
                <a16:creationId xmlns:a16="http://schemas.microsoft.com/office/drawing/2014/main" id="{1939D724-A4AD-30B3-6893-0791E9A5A8F8}"/>
              </a:ext>
            </a:extLst>
          </p:cNvPr>
          <p:cNvSpPr>
            <a:spLocks noGrp="1" noRot="1" noChangeAspect="1" noChangeArrowheads="1" noTextEdit="1"/>
          </p:cNvSpPr>
          <p:nvPr>
            <p:ph type="sldImg"/>
          </p:nvPr>
        </p:nvSpPr>
        <p:spPr>
          <a:xfrm>
            <a:off x="1371600" y="763588"/>
            <a:ext cx="5029200" cy="3771900"/>
          </a:xfrm>
          <a:solidFill>
            <a:srgbClr val="FFFFFF"/>
          </a:solidFill>
          <a:ln>
            <a:solidFill>
              <a:srgbClr val="000000"/>
            </a:solidFill>
            <a:miter lim="800000"/>
            <a:headEnd/>
            <a:tailEnd/>
          </a:ln>
        </p:spPr>
      </p:sp>
      <p:sp>
        <p:nvSpPr>
          <p:cNvPr id="55298" name="Text Box 2">
            <a:extLst>
              <a:ext uri="{FF2B5EF4-FFF2-40B4-BE49-F238E27FC236}">
                <a16:creationId xmlns:a16="http://schemas.microsoft.com/office/drawing/2014/main" id="{FD5D2E9B-DC72-D317-83A5-374387489260}"/>
              </a:ext>
            </a:extLst>
          </p:cNvPr>
          <p:cNvSpPr>
            <a:spLocks noGrp="1" noChangeArrowheads="1"/>
          </p:cNvSpPr>
          <p:nvPr>
            <p:ph type="body" idx="1"/>
          </p:nvPr>
        </p:nvSpPr>
        <p:spPr>
          <a:xfrm>
            <a:off x="777875" y="4776788"/>
            <a:ext cx="6218238" cy="4525962"/>
          </a:xfrm>
        </p:spPr>
        <p:txBody>
          <a:bodyPr wrap="none" anchor="ctr"/>
          <a:lstStyle/>
          <a:p>
            <a:pPr>
              <a:defRPr/>
            </a:pPr>
            <a:r>
              <a:rPr lang="en-US" altLang="en-US" dirty="0">
                <a:latin typeface="Times New Roman" panose="02020603050405020304" pitchFamily="18" charset="0"/>
              </a:rPr>
              <a:t>BDL mission</a:t>
            </a:r>
          </a:p>
        </p:txBody>
      </p:sp>
    </p:spTree>
    <p:extLst>
      <p:ext uri="{BB962C8B-B14F-4D97-AF65-F5344CB8AC3E}">
        <p14:creationId xmlns:p14="http://schemas.microsoft.com/office/powerpoint/2010/main" val="32766020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EA2E196C-4C03-99C0-9D77-58685888AD09}"/>
              </a:ext>
            </a:extLst>
          </p:cNvPr>
          <p:cNvSpPr>
            <a:spLocks noGrp="1" noChangeArrowheads="1"/>
          </p:cNvSpPr>
          <p:nvPr>
            <p:ph type="sldNum" sz="quarter"/>
          </p:nvPr>
        </p:nvSpPr>
        <p:spPr/>
        <p:txBody>
          <a:bodyPr/>
          <a:lstStyle>
            <a:lvl1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1pPr>
            <a:lvl2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2pPr>
            <a:lvl3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3pPr>
            <a:lvl4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4pPr>
            <a:lvl5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5pPr>
            <a:lvl6pPr marL="2514600" indent="-228600" defTabSz="4572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6pPr>
            <a:lvl7pPr marL="2971800" indent="-228600" defTabSz="4572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7pPr>
            <a:lvl8pPr marL="3429000" indent="-228600" defTabSz="4572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8pPr>
            <a:lvl9pPr marL="3886200" indent="-228600" defTabSz="4572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9pPr>
          </a:lstStyle>
          <a:p>
            <a:pPr>
              <a:defRPr/>
            </a:pPr>
            <a:fld id="{C98563A0-04FA-6F41-A8A6-43F91426AEF4}" type="slidenum">
              <a:rPr lang="en-US" altLang="en-US" smtClean="0">
                <a:solidFill>
                  <a:srgbClr val="000000"/>
                </a:solidFill>
                <a:latin typeface="Times New Roman" panose="02020603050405020304" pitchFamily="18" charset="0"/>
              </a:rPr>
              <a:pPr>
                <a:defRPr/>
              </a:pPr>
              <a:t>7</a:t>
            </a:fld>
            <a:endParaRPr lang="en-US" altLang="en-US">
              <a:solidFill>
                <a:srgbClr val="000000"/>
              </a:solidFill>
              <a:latin typeface="Times New Roman" panose="02020603050405020304" pitchFamily="18" charset="0"/>
            </a:endParaRPr>
          </a:p>
        </p:txBody>
      </p:sp>
      <p:sp>
        <p:nvSpPr>
          <p:cNvPr id="55297" name="Text Box 1">
            <a:extLst>
              <a:ext uri="{FF2B5EF4-FFF2-40B4-BE49-F238E27FC236}">
                <a16:creationId xmlns:a16="http://schemas.microsoft.com/office/drawing/2014/main" id="{1939D724-A4AD-30B3-6893-0791E9A5A8F8}"/>
              </a:ext>
            </a:extLst>
          </p:cNvPr>
          <p:cNvSpPr>
            <a:spLocks noGrp="1" noRot="1" noChangeAspect="1" noChangeArrowheads="1" noTextEdit="1"/>
          </p:cNvSpPr>
          <p:nvPr>
            <p:ph type="sldImg"/>
          </p:nvPr>
        </p:nvSpPr>
        <p:spPr>
          <a:xfrm>
            <a:off x="1371600" y="763588"/>
            <a:ext cx="5029200" cy="3771900"/>
          </a:xfrm>
          <a:solidFill>
            <a:srgbClr val="FFFFFF"/>
          </a:solidFill>
          <a:ln>
            <a:solidFill>
              <a:srgbClr val="000000"/>
            </a:solidFill>
            <a:miter lim="800000"/>
            <a:headEnd/>
            <a:tailEnd/>
          </a:ln>
        </p:spPr>
      </p:sp>
      <p:sp>
        <p:nvSpPr>
          <p:cNvPr id="55298" name="Text Box 2">
            <a:extLst>
              <a:ext uri="{FF2B5EF4-FFF2-40B4-BE49-F238E27FC236}">
                <a16:creationId xmlns:a16="http://schemas.microsoft.com/office/drawing/2014/main" id="{FD5D2E9B-DC72-D317-83A5-374387489260}"/>
              </a:ext>
            </a:extLst>
          </p:cNvPr>
          <p:cNvSpPr>
            <a:spLocks noGrp="1" noChangeArrowheads="1"/>
          </p:cNvSpPr>
          <p:nvPr>
            <p:ph type="body" idx="1"/>
          </p:nvPr>
        </p:nvSpPr>
        <p:spPr>
          <a:xfrm>
            <a:off x="777875" y="4776788"/>
            <a:ext cx="6218238" cy="4525962"/>
          </a:xfrm>
        </p:spPr>
        <p:txBody>
          <a:bodyPr wrap="none" anchor="ctr"/>
          <a:lstStyle/>
          <a:p>
            <a:pPr>
              <a:defRPr/>
            </a:pPr>
            <a:endParaRPr lang="en-US" altLang="en-US">
              <a:latin typeface="Times New Roman" panose="02020603050405020304" pitchFamily="18"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450FFB52-E7A7-1F57-F625-79AF372DF783}"/>
              </a:ext>
            </a:extLst>
          </p:cNvPr>
          <p:cNvSpPr>
            <a:spLocks noGrp="1" noChangeArrowheads="1"/>
          </p:cNvSpPr>
          <p:nvPr>
            <p:ph type="sldNum" sz="quarter"/>
          </p:nvPr>
        </p:nvSpPr>
        <p:spPr/>
        <p:txBody>
          <a:bodyPr/>
          <a:lstStyle>
            <a:lvl1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1pPr>
            <a:lvl2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2pPr>
            <a:lvl3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3pPr>
            <a:lvl4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4pPr>
            <a:lvl5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5pPr>
            <a:lvl6pPr marL="2514600" indent="-228600" defTabSz="4572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6pPr>
            <a:lvl7pPr marL="2971800" indent="-228600" defTabSz="4572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7pPr>
            <a:lvl8pPr marL="3429000" indent="-228600" defTabSz="4572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8pPr>
            <a:lvl9pPr marL="3886200" indent="-228600" defTabSz="4572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9pPr>
          </a:lstStyle>
          <a:p>
            <a:pPr>
              <a:defRPr/>
            </a:pPr>
            <a:fld id="{35F97208-3CDA-A941-A100-48C43D01256B}" type="slidenum">
              <a:rPr lang="en-US" altLang="en-US" smtClean="0">
                <a:solidFill>
                  <a:srgbClr val="000000"/>
                </a:solidFill>
                <a:latin typeface="Times New Roman" panose="02020603050405020304" pitchFamily="18" charset="0"/>
              </a:rPr>
              <a:pPr>
                <a:defRPr/>
              </a:pPr>
              <a:t>8</a:t>
            </a:fld>
            <a:endParaRPr lang="en-US" altLang="en-US">
              <a:solidFill>
                <a:srgbClr val="000000"/>
              </a:solidFill>
              <a:latin typeface="Times New Roman" panose="02020603050405020304" pitchFamily="18" charset="0"/>
            </a:endParaRPr>
          </a:p>
        </p:txBody>
      </p:sp>
      <p:sp>
        <p:nvSpPr>
          <p:cNvPr id="15361" name="Text Box 1">
            <a:extLst>
              <a:ext uri="{FF2B5EF4-FFF2-40B4-BE49-F238E27FC236}">
                <a16:creationId xmlns:a16="http://schemas.microsoft.com/office/drawing/2014/main" id="{D512712F-2356-FF97-2A4C-487C9C1E2D6A}"/>
              </a:ext>
            </a:extLst>
          </p:cNvPr>
          <p:cNvSpPr>
            <a:spLocks noGrp="1" noRot="1" noChangeAspect="1" noChangeArrowheads="1" noTextEdit="1"/>
          </p:cNvSpPr>
          <p:nvPr>
            <p:ph type="sldImg"/>
          </p:nvPr>
        </p:nvSpPr>
        <p:spPr>
          <a:xfrm>
            <a:off x="1371600" y="763588"/>
            <a:ext cx="5029200" cy="3771900"/>
          </a:xfrm>
          <a:solidFill>
            <a:srgbClr val="FFFFFF"/>
          </a:solidFill>
          <a:ln>
            <a:solidFill>
              <a:srgbClr val="000000"/>
            </a:solidFill>
            <a:miter lim="800000"/>
            <a:headEnd/>
            <a:tailEnd/>
          </a:ln>
        </p:spPr>
      </p:sp>
      <p:sp>
        <p:nvSpPr>
          <p:cNvPr id="15362" name="Text Box 2">
            <a:extLst>
              <a:ext uri="{FF2B5EF4-FFF2-40B4-BE49-F238E27FC236}">
                <a16:creationId xmlns:a16="http://schemas.microsoft.com/office/drawing/2014/main" id="{2C9A9555-496A-AFFA-682B-F01662C54D0C}"/>
              </a:ext>
            </a:extLst>
          </p:cNvPr>
          <p:cNvSpPr>
            <a:spLocks noGrp="1" noChangeArrowheads="1"/>
          </p:cNvSpPr>
          <p:nvPr>
            <p:ph type="body" idx="1"/>
          </p:nvPr>
        </p:nvSpPr>
        <p:spPr>
          <a:xfrm>
            <a:off x="777875" y="4776788"/>
            <a:ext cx="6218238" cy="4525962"/>
          </a:xfrm>
        </p:spPr>
        <p:txBody>
          <a:bodyPr wrap="none" anchor="ctr"/>
          <a:lstStyle/>
          <a:p>
            <a:pPr>
              <a:defRPr/>
            </a:pPr>
            <a:endParaRPr lang="en-US" altLang="en-US">
              <a:latin typeface="Times New Roman" panose="02020603050405020304" pitchFamily="18" charset="0"/>
            </a:endParaRPr>
          </a:p>
        </p:txBody>
      </p:sp>
    </p:spTree>
    <p:extLst>
      <p:ext uri="{BB962C8B-B14F-4D97-AF65-F5344CB8AC3E}">
        <p14:creationId xmlns:p14="http://schemas.microsoft.com/office/powerpoint/2010/main" val="31849338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450FFB52-E7A7-1F57-F625-79AF372DF783}"/>
              </a:ext>
            </a:extLst>
          </p:cNvPr>
          <p:cNvSpPr>
            <a:spLocks noGrp="1" noChangeArrowheads="1"/>
          </p:cNvSpPr>
          <p:nvPr>
            <p:ph type="sldNum" sz="quarter"/>
          </p:nvPr>
        </p:nvSpPr>
        <p:spPr/>
        <p:txBody>
          <a:bodyPr/>
          <a:lstStyle>
            <a:lvl1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1pPr>
            <a:lvl2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2pPr>
            <a:lvl3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3pPr>
            <a:lvl4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4pPr>
            <a:lvl5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5pPr>
            <a:lvl6pPr marL="2514600" indent="-228600" defTabSz="4572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6pPr>
            <a:lvl7pPr marL="2971800" indent="-228600" defTabSz="4572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7pPr>
            <a:lvl8pPr marL="3429000" indent="-228600" defTabSz="4572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8pPr>
            <a:lvl9pPr marL="3886200" indent="-228600" defTabSz="4572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9pPr>
          </a:lstStyle>
          <a:p>
            <a:pPr>
              <a:defRPr/>
            </a:pPr>
            <a:fld id="{35F97208-3CDA-A941-A100-48C43D01256B}" type="slidenum">
              <a:rPr lang="en-US" altLang="en-US" smtClean="0">
                <a:solidFill>
                  <a:srgbClr val="000000"/>
                </a:solidFill>
                <a:latin typeface="Times New Roman" panose="02020603050405020304" pitchFamily="18" charset="0"/>
              </a:rPr>
              <a:pPr>
                <a:defRPr/>
              </a:pPr>
              <a:t>9</a:t>
            </a:fld>
            <a:endParaRPr lang="en-US" altLang="en-US">
              <a:solidFill>
                <a:srgbClr val="000000"/>
              </a:solidFill>
              <a:latin typeface="Times New Roman" panose="02020603050405020304" pitchFamily="18" charset="0"/>
            </a:endParaRPr>
          </a:p>
        </p:txBody>
      </p:sp>
      <p:sp>
        <p:nvSpPr>
          <p:cNvPr id="15361" name="Text Box 1">
            <a:extLst>
              <a:ext uri="{FF2B5EF4-FFF2-40B4-BE49-F238E27FC236}">
                <a16:creationId xmlns:a16="http://schemas.microsoft.com/office/drawing/2014/main" id="{D512712F-2356-FF97-2A4C-487C9C1E2D6A}"/>
              </a:ext>
            </a:extLst>
          </p:cNvPr>
          <p:cNvSpPr>
            <a:spLocks noGrp="1" noRot="1" noChangeAspect="1" noChangeArrowheads="1" noTextEdit="1"/>
          </p:cNvSpPr>
          <p:nvPr>
            <p:ph type="sldImg"/>
          </p:nvPr>
        </p:nvSpPr>
        <p:spPr>
          <a:xfrm>
            <a:off x="1371600" y="763588"/>
            <a:ext cx="5029200" cy="3771900"/>
          </a:xfrm>
          <a:solidFill>
            <a:srgbClr val="FFFFFF"/>
          </a:solidFill>
          <a:ln>
            <a:solidFill>
              <a:srgbClr val="000000"/>
            </a:solidFill>
            <a:miter lim="800000"/>
            <a:headEnd/>
            <a:tailEnd/>
          </a:ln>
        </p:spPr>
      </p:sp>
      <p:sp>
        <p:nvSpPr>
          <p:cNvPr id="15362" name="Text Box 2">
            <a:extLst>
              <a:ext uri="{FF2B5EF4-FFF2-40B4-BE49-F238E27FC236}">
                <a16:creationId xmlns:a16="http://schemas.microsoft.com/office/drawing/2014/main" id="{2C9A9555-496A-AFFA-682B-F01662C54D0C}"/>
              </a:ext>
            </a:extLst>
          </p:cNvPr>
          <p:cNvSpPr>
            <a:spLocks noGrp="1" noChangeArrowheads="1"/>
          </p:cNvSpPr>
          <p:nvPr>
            <p:ph type="body" idx="1"/>
          </p:nvPr>
        </p:nvSpPr>
        <p:spPr>
          <a:xfrm>
            <a:off x="777875" y="4776788"/>
            <a:ext cx="6218238" cy="4525962"/>
          </a:xfrm>
        </p:spPr>
        <p:txBody>
          <a:bodyPr wrap="none" anchor="ctr"/>
          <a:lstStyle/>
          <a:p>
            <a:pPr>
              <a:defRPr/>
            </a:pPr>
            <a:endParaRPr lang="en-US" altLang="en-US">
              <a:latin typeface="Times New Roman" panose="02020603050405020304" pitchFamily="18"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BE414620-79CC-696C-C812-6CC2C6FA53E8}"/>
              </a:ext>
            </a:extLst>
          </p:cNvPr>
          <p:cNvSpPr>
            <a:spLocks noGrp="1" noChangeArrowheads="1"/>
          </p:cNvSpPr>
          <p:nvPr>
            <p:ph type="sldNum" sz="quarter"/>
          </p:nvPr>
        </p:nvSpPr>
        <p:spPr/>
        <p:txBody>
          <a:bodyPr/>
          <a:lstStyle>
            <a:lvl1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5pPr>
            <a:lvl6pPr marL="25146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6pPr>
            <a:lvl7pPr marL="29718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7pPr>
            <a:lvl8pPr marL="34290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8pPr>
            <a:lvl9pPr marL="38862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9pPr>
          </a:lstStyle>
          <a:p>
            <a:pPr>
              <a:spcBef>
                <a:spcPct val="0"/>
              </a:spcBef>
              <a:defRPr/>
            </a:pPr>
            <a:fld id="{73867928-172F-E94A-85E8-E5355D3FD1D2}" type="slidenum">
              <a:rPr lang="en-US" altLang="en-US" sz="1400" smtClean="0"/>
              <a:pPr>
                <a:spcBef>
                  <a:spcPct val="0"/>
                </a:spcBef>
                <a:defRPr/>
              </a:pPr>
              <a:t>10</a:t>
            </a:fld>
            <a:endParaRPr lang="en-US" altLang="en-US" sz="1400"/>
          </a:p>
        </p:txBody>
      </p:sp>
      <p:sp>
        <p:nvSpPr>
          <p:cNvPr id="23553" name="Text Box 1">
            <a:extLst>
              <a:ext uri="{FF2B5EF4-FFF2-40B4-BE49-F238E27FC236}">
                <a16:creationId xmlns:a16="http://schemas.microsoft.com/office/drawing/2014/main" id="{05A654C5-B284-1BEC-AE9B-4D93302DB1BB}"/>
              </a:ext>
            </a:extLst>
          </p:cNvPr>
          <p:cNvSpPr>
            <a:spLocks noGrp="1" noRot="1" noChangeAspect="1" noChangeArrowheads="1" noTextEdit="1"/>
          </p:cNvSpPr>
          <p:nvPr>
            <p:ph type="sldImg"/>
          </p:nvPr>
        </p:nvSpPr>
        <p:spPr>
          <a:xfrm>
            <a:off x="1371600" y="763588"/>
            <a:ext cx="5029200" cy="3771900"/>
          </a:xfrm>
          <a:solidFill>
            <a:srgbClr val="FFFFFF"/>
          </a:solidFill>
          <a:ln>
            <a:solidFill>
              <a:srgbClr val="000000"/>
            </a:solidFill>
            <a:miter lim="800000"/>
            <a:headEnd/>
            <a:tailEnd/>
          </a:ln>
        </p:spPr>
      </p:sp>
      <p:sp>
        <p:nvSpPr>
          <p:cNvPr id="23554" name="Text Box 2">
            <a:extLst>
              <a:ext uri="{FF2B5EF4-FFF2-40B4-BE49-F238E27FC236}">
                <a16:creationId xmlns:a16="http://schemas.microsoft.com/office/drawing/2014/main" id="{278A5A64-05B8-2774-AA7F-77A241317DF3}"/>
              </a:ext>
            </a:extLst>
          </p:cNvPr>
          <p:cNvSpPr>
            <a:spLocks noGrp="1" noChangeArrowheads="1"/>
          </p:cNvSpPr>
          <p:nvPr>
            <p:ph type="body" idx="1"/>
          </p:nvPr>
        </p:nvSpPr>
        <p:spPr>
          <a:xfrm>
            <a:off x="777875" y="4776788"/>
            <a:ext cx="6218238" cy="4525962"/>
          </a:xfrm>
        </p:spPr>
        <p:txBody>
          <a:bodyPr wrap="none" anchor="ctr"/>
          <a:lstStyle/>
          <a:p>
            <a:pPr>
              <a:defRPr/>
            </a:pPr>
            <a:endParaRPr lang="en-US" altLang="en-US" dirty="0">
              <a:latin typeface="Times New Roman" panose="02020603050405020304" pitchFamily="18"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BE414620-79CC-696C-C812-6CC2C6FA53E8}"/>
              </a:ext>
            </a:extLst>
          </p:cNvPr>
          <p:cNvSpPr>
            <a:spLocks noGrp="1" noChangeArrowheads="1"/>
          </p:cNvSpPr>
          <p:nvPr>
            <p:ph type="sldNum" sz="quarter"/>
          </p:nvPr>
        </p:nvSpPr>
        <p:spPr/>
        <p:txBody>
          <a:bodyPr/>
          <a:lstStyle>
            <a:lvl1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5pPr>
            <a:lvl6pPr marL="25146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6pPr>
            <a:lvl7pPr marL="29718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7pPr>
            <a:lvl8pPr marL="34290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8pPr>
            <a:lvl9pPr marL="38862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9pPr>
          </a:lstStyle>
          <a:p>
            <a:pPr>
              <a:spcBef>
                <a:spcPct val="0"/>
              </a:spcBef>
              <a:defRPr/>
            </a:pPr>
            <a:fld id="{73867928-172F-E94A-85E8-E5355D3FD1D2}" type="slidenum">
              <a:rPr lang="en-US" altLang="en-US" sz="1400" smtClean="0"/>
              <a:pPr>
                <a:spcBef>
                  <a:spcPct val="0"/>
                </a:spcBef>
                <a:defRPr/>
              </a:pPr>
              <a:t>11</a:t>
            </a:fld>
            <a:endParaRPr lang="en-US" altLang="en-US" sz="1400"/>
          </a:p>
        </p:txBody>
      </p:sp>
      <p:sp>
        <p:nvSpPr>
          <p:cNvPr id="23553" name="Text Box 1">
            <a:extLst>
              <a:ext uri="{FF2B5EF4-FFF2-40B4-BE49-F238E27FC236}">
                <a16:creationId xmlns:a16="http://schemas.microsoft.com/office/drawing/2014/main" id="{05A654C5-B284-1BEC-AE9B-4D93302DB1BB}"/>
              </a:ext>
            </a:extLst>
          </p:cNvPr>
          <p:cNvSpPr>
            <a:spLocks noGrp="1" noRot="1" noChangeAspect="1" noChangeArrowheads="1" noTextEdit="1"/>
          </p:cNvSpPr>
          <p:nvPr>
            <p:ph type="sldImg"/>
          </p:nvPr>
        </p:nvSpPr>
        <p:spPr>
          <a:xfrm>
            <a:off x="1371600" y="763588"/>
            <a:ext cx="5029200" cy="3771900"/>
          </a:xfrm>
          <a:solidFill>
            <a:srgbClr val="FFFFFF"/>
          </a:solidFill>
          <a:ln>
            <a:solidFill>
              <a:srgbClr val="000000"/>
            </a:solidFill>
            <a:miter lim="800000"/>
            <a:headEnd/>
            <a:tailEnd/>
          </a:ln>
        </p:spPr>
      </p:sp>
      <p:sp>
        <p:nvSpPr>
          <p:cNvPr id="23554" name="Text Box 2">
            <a:extLst>
              <a:ext uri="{FF2B5EF4-FFF2-40B4-BE49-F238E27FC236}">
                <a16:creationId xmlns:a16="http://schemas.microsoft.com/office/drawing/2014/main" id="{278A5A64-05B8-2774-AA7F-77A241317DF3}"/>
              </a:ext>
            </a:extLst>
          </p:cNvPr>
          <p:cNvSpPr>
            <a:spLocks noGrp="1" noChangeArrowheads="1"/>
          </p:cNvSpPr>
          <p:nvPr>
            <p:ph type="body" idx="1"/>
          </p:nvPr>
        </p:nvSpPr>
        <p:spPr>
          <a:xfrm>
            <a:off x="777875" y="4776788"/>
            <a:ext cx="6218238" cy="4525962"/>
          </a:xfrm>
        </p:spPr>
        <p:txBody>
          <a:bodyPr wrap="none" anchor="ctr"/>
          <a:lstStyle/>
          <a:p>
            <a:pPr marL="0" marR="0" lvl="0" indent="0" algn="l" defTabSz="457200" rtl="0" eaLnBrk="0" fontAlgn="base" latinLnBrk="0" hangingPunct="0">
              <a:lnSpc>
                <a:spcPct val="100000"/>
              </a:lnSpc>
              <a:spcBef>
                <a:spcPct val="30000"/>
              </a:spcBef>
              <a:spcAft>
                <a:spcPct val="0"/>
              </a:spcAft>
              <a:buClr>
                <a:srgbClr val="000000"/>
              </a:buClr>
              <a:buSzPct val="100000"/>
              <a:buFont typeface="Times New Roman" panose="02020603050405020304" pitchFamily="18" charset="0"/>
              <a:buNone/>
              <a:tabLst/>
              <a:defRPr/>
            </a:pPr>
            <a:r>
              <a:rPr lang="en-US" altLang="en-US" sz="1200" b="1" dirty="0">
                <a:solidFill>
                  <a:srgbClr val="10408F"/>
                </a:solidFill>
                <a:latin typeface="Century Gothic" charset="0"/>
              </a:rPr>
              <a:t>Integration of the DJFMP and EDSM Web Data Services with the BDL GIS Mapping Capabilities allow for Interactive Data Visualizations, Access and Downloads. </a:t>
            </a:r>
            <a:endParaRPr lang="en-US" altLang="en-US" sz="1100" b="1" dirty="0">
              <a:solidFill>
                <a:srgbClr val="77838F"/>
              </a:solidFill>
              <a:latin typeface="Source Sans Pro" charset="0"/>
            </a:endParaRPr>
          </a:p>
          <a:p>
            <a:pPr>
              <a:defRPr/>
            </a:pPr>
            <a:endParaRPr lang="en-US" altLang="en-US" dirty="0">
              <a:latin typeface="Times New Roman" panose="02020603050405020304" pitchFamily="18" charset="0"/>
            </a:endParaRPr>
          </a:p>
        </p:txBody>
      </p:sp>
    </p:spTree>
    <p:extLst>
      <p:ext uri="{BB962C8B-B14F-4D97-AF65-F5344CB8AC3E}">
        <p14:creationId xmlns:p14="http://schemas.microsoft.com/office/powerpoint/2010/main" val="6961260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BE414620-79CC-696C-C812-6CC2C6FA53E8}"/>
              </a:ext>
            </a:extLst>
          </p:cNvPr>
          <p:cNvSpPr>
            <a:spLocks noGrp="1" noChangeArrowheads="1"/>
          </p:cNvSpPr>
          <p:nvPr>
            <p:ph type="sldNum" sz="quarter"/>
          </p:nvPr>
        </p:nvSpPr>
        <p:spPr/>
        <p:txBody>
          <a:bodyPr/>
          <a:lstStyle>
            <a:lvl1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5pPr>
            <a:lvl6pPr marL="25146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6pPr>
            <a:lvl7pPr marL="29718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7pPr>
            <a:lvl8pPr marL="34290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8pPr>
            <a:lvl9pPr marL="38862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9pPr>
          </a:lstStyle>
          <a:p>
            <a:pPr>
              <a:spcBef>
                <a:spcPct val="0"/>
              </a:spcBef>
              <a:defRPr/>
            </a:pPr>
            <a:fld id="{73867928-172F-E94A-85E8-E5355D3FD1D2}" type="slidenum">
              <a:rPr lang="en-US" altLang="en-US" sz="1400" smtClean="0"/>
              <a:pPr>
                <a:spcBef>
                  <a:spcPct val="0"/>
                </a:spcBef>
                <a:defRPr/>
              </a:pPr>
              <a:t>12</a:t>
            </a:fld>
            <a:endParaRPr lang="en-US" altLang="en-US" sz="1400"/>
          </a:p>
        </p:txBody>
      </p:sp>
      <p:sp>
        <p:nvSpPr>
          <p:cNvPr id="23553" name="Text Box 1">
            <a:extLst>
              <a:ext uri="{FF2B5EF4-FFF2-40B4-BE49-F238E27FC236}">
                <a16:creationId xmlns:a16="http://schemas.microsoft.com/office/drawing/2014/main" id="{05A654C5-B284-1BEC-AE9B-4D93302DB1BB}"/>
              </a:ext>
            </a:extLst>
          </p:cNvPr>
          <p:cNvSpPr>
            <a:spLocks noGrp="1" noRot="1" noChangeAspect="1" noChangeArrowheads="1" noTextEdit="1"/>
          </p:cNvSpPr>
          <p:nvPr>
            <p:ph type="sldImg"/>
          </p:nvPr>
        </p:nvSpPr>
        <p:spPr>
          <a:xfrm>
            <a:off x="1371600" y="763588"/>
            <a:ext cx="5029200" cy="3771900"/>
          </a:xfrm>
          <a:solidFill>
            <a:srgbClr val="FFFFFF"/>
          </a:solidFill>
          <a:ln>
            <a:solidFill>
              <a:srgbClr val="000000"/>
            </a:solidFill>
            <a:miter lim="800000"/>
            <a:headEnd/>
            <a:tailEnd/>
          </a:ln>
        </p:spPr>
      </p:sp>
      <p:sp>
        <p:nvSpPr>
          <p:cNvPr id="23554" name="Text Box 2">
            <a:extLst>
              <a:ext uri="{FF2B5EF4-FFF2-40B4-BE49-F238E27FC236}">
                <a16:creationId xmlns:a16="http://schemas.microsoft.com/office/drawing/2014/main" id="{278A5A64-05B8-2774-AA7F-77A241317DF3}"/>
              </a:ext>
            </a:extLst>
          </p:cNvPr>
          <p:cNvSpPr>
            <a:spLocks noGrp="1" noChangeArrowheads="1"/>
          </p:cNvSpPr>
          <p:nvPr>
            <p:ph type="body" idx="1"/>
          </p:nvPr>
        </p:nvSpPr>
        <p:spPr>
          <a:xfrm>
            <a:off x="777875" y="4776788"/>
            <a:ext cx="6218238" cy="4525962"/>
          </a:xfrm>
        </p:spPr>
        <p:txBody>
          <a:bodyPr wrap="none" anchor="ctr"/>
          <a:lstStyle/>
          <a:p>
            <a:pPr marL="0" marR="0" lvl="0" indent="0" algn="l" defTabSz="457200" rtl="0" eaLnBrk="0" fontAlgn="base" latinLnBrk="0" hangingPunct="0">
              <a:lnSpc>
                <a:spcPct val="100000"/>
              </a:lnSpc>
              <a:spcBef>
                <a:spcPct val="30000"/>
              </a:spcBef>
              <a:spcAft>
                <a:spcPct val="0"/>
              </a:spcAft>
              <a:buClr>
                <a:srgbClr val="000000"/>
              </a:buClr>
              <a:buSzPct val="100000"/>
              <a:buFont typeface="Times New Roman" panose="02020603050405020304" pitchFamily="18" charset="0"/>
              <a:buNone/>
              <a:tabLst/>
              <a:defRPr/>
            </a:pPr>
            <a:r>
              <a:rPr lang="en-US" altLang="en-US" sz="1200" b="1" dirty="0">
                <a:solidFill>
                  <a:srgbClr val="10408F"/>
                </a:solidFill>
                <a:latin typeface="Century Gothic" charset="0"/>
              </a:rPr>
              <a:t>Integration of the DJFMP and EDSM Web Data Services with the BDL GIS Mapping Capabilities allow for Interactive Data Visualizations, Access and Downloads. </a:t>
            </a:r>
            <a:endParaRPr lang="en-US" altLang="en-US" sz="1100" b="1" dirty="0">
              <a:solidFill>
                <a:srgbClr val="77838F"/>
              </a:solidFill>
              <a:latin typeface="Source Sans Pro" charset="0"/>
            </a:endParaRPr>
          </a:p>
          <a:p>
            <a:pPr>
              <a:defRPr/>
            </a:pPr>
            <a:endParaRPr lang="en-US" altLang="en-US" dirty="0">
              <a:latin typeface="Times New Roman" panose="02020603050405020304" pitchFamily="18" charset="0"/>
            </a:endParaRPr>
          </a:p>
        </p:txBody>
      </p:sp>
    </p:spTree>
    <p:extLst>
      <p:ext uri="{BB962C8B-B14F-4D97-AF65-F5344CB8AC3E}">
        <p14:creationId xmlns:p14="http://schemas.microsoft.com/office/powerpoint/2010/main" val="252194818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CCA38CBA-2793-ED04-3594-BD23D3DC4D37}"/>
              </a:ext>
            </a:extLst>
          </p:cNvPr>
          <p:cNvSpPr>
            <a:spLocks noGrp="1" noChangeArrowheads="1"/>
          </p:cNvSpPr>
          <p:nvPr>
            <p:ph type="sldNum" sz="quarter"/>
          </p:nvPr>
        </p:nvSpPr>
        <p:spPr/>
        <p:txBody>
          <a:bodyPr/>
          <a:lstStyle>
            <a:lvl1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5pPr>
            <a:lvl6pPr marL="25146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6pPr>
            <a:lvl7pPr marL="29718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7pPr>
            <a:lvl8pPr marL="34290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8pPr>
            <a:lvl9pPr marL="38862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9pPr>
          </a:lstStyle>
          <a:p>
            <a:pPr>
              <a:spcBef>
                <a:spcPct val="0"/>
              </a:spcBef>
              <a:defRPr/>
            </a:pPr>
            <a:fld id="{CC60E8D5-ACB7-424E-8A95-60EEAFB6AD80}" type="slidenum">
              <a:rPr lang="en-US" altLang="en-US" sz="1400" smtClean="0"/>
              <a:pPr>
                <a:spcBef>
                  <a:spcPct val="0"/>
                </a:spcBef>
                <a:defRPr/>
              </a:pPr>
              <a:t>13</a:t>
            </a:fld>
            <a:endParaRPr lang="en-US" altLang="en-US" sz="1400"/>
          </a:p>
        </p:txBody>
      </p:sp>
      <p:sp>
        <p:nvSpPr>
          <p:cNvPr id="23553" name="Text Box 1">
            <a:extLst>
              <a:ext uri="{FF2B5EF4-FFF2-40B4-BE49-F238E27FC236}">
                <a16:creationId xmlns:a16="http://schemas.microsoft.com/office/drawing/2014/main" id="{65122A7D-E62A-194C-2986-E8ECC0A4169C}"/>
              </a:ext>
            </a:extLst>
          </p:cNvPr>
          <p:cNvSpPr>
            <a:spLocks noGrp="1" noRot="1" noChangeAspect="1" noChangeArrowheads="1" noTextEdit="1"/>
          </p:cNvSpPr>
          <p:nvPr>
            <p:ph type="sldImg"/>
          </p:nvPr>
        </p:nvSpPr>
        <p:spPr>
          <a:xfrm>
            <a:off x="1371600" y="763588"/>
            <a:ext cx="5029200" cy="3771900"/>
          </a:xfrm>
          <a:solidFill>
            <a:srgbClr val="FFFFFF"/>
          </a:solidFill>
          <a:ln>
            <a:solidFill>
              <a:srgbClr val="000000"/>
            </a:solidFill>
            <a:miter lim="800000"/>
            <a:headEnd/>
            <a:tailEnd/>
          </a:ln>
        </p:spPr>
      </p:sp>
      <p:sp>
        <p:nvSpPr>
          <p:cNvPr id="23554" name="Text Box 2">
            <a:extLst>
              <a:ext uri="{FF2B5EF4-FFF2-40B4-BE49-F238E27FC236}">
                <a16:creationId xmlns:a16="http://schemas.microsoft.com/office/drawing/2014/main" id="{3AE41904-814F-093A-EAF8-1B585F3DA651}"/>
              </a:ext>
            </a:extLst>
          </p:cNvPr>
          <p:cNvSpPr>
            <a:spLocks noGrp="1" noChangeArrowheads="1"/>
          </p:cNvSpPr>
          <p:nvPr>
            <p:ph type="body" idx="1"/>
          </p:nvPr>
        </p:nvSpPr>
        <p:spPr>
          <a:xfrm>
            <a:off x="777875" y="4776788"/>
            <a:ext cx="6218238" cy="4525962"/>
          </a:xfrm>
        </p:spPr>
        <p:txBody>
          <a:bodyPr wrap="none" anchor="ctr"/>
          <a:lstStyle/>
          <a:p>
            <a:pPr>
              <a:defRPr/>
            </a:pPr>
            <a:endParaRPr lang="en-US" altLang="en-US">
              <a:latin typeface="Times New Roman" panose="02020603050405020304" pitchFamily="18"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B02B1A2C-D7A1-B615-904D-C960E8645C37}"/>
              </a:ext>
            </a:extLst>
          </p:cNvPr>
          <p:cNvSpPr>
            <a:spLocks noGrp="1" noChangeArrowheads="1"/>
          </p:cNvSpPr>
          <p:nvPr>
            <p:ph type="sldNum" sz="quarter"/>
          </p:nvPr>
        </p:nvSpPr>
        <p:spPr/>
        <p:txBody>
          <a:bodyPr/>
          <a:lstStyle>
            <a:lvl1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1pPr>
            <a:lvl2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2pPr>
            <a:lvl3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3pPr>
            <a:lvl4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4pPr>
            <a:lvl5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5pPr>
            <a:lvl6pPr marL="2514600" indent="-228600" defTabSz="4572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6pPr>
            <a:lvl7pPr marL="2971800" indent="-228600" defTabSz="4572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7pPr>
            <a:lvl8pPr marL="3429000" indent="-228600" defTabSz="4572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8pPr>
            <a:lvl9pPr marL="3886200" indent="-228600" defTabSz="4572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9pPr>
          </a:lstStyle>
          <a:p>
            <a:pPr>
              <a:defRPr/>
            </a:pPr>
            <a:fld id="{15421451-37A8-144F-8A92-5886C2397E71}" type="slidenum">
              <a:rPr lang="en-US" altLang="en-US" smtClean="0">
                <a:solidFill>
                  <a:srgbClr val="000000"/>
                </a:solidFill>
                <a:latin typeface="Times New Roman" panose="02020603050405020304" pitchFamily="18" charset="0"/>
              </a:rPr>
              <a:pPr>
                <a:defRPr/>
              </a:pPr>
              <a:t>14</a:t>
            </a:fld>
            <a:endParaRPr lang="en-US" altLang="en-US">
              <a:solidFill>
                <a:srgbClr val="000000"/>
              </a:solidFill>
              <a:latin typeface="Times New Roman" panose="02020603050405020304" pitchFamily="18" charset="0"/>
            </a:endParaRPr>
          </a:p>
        </p:txBody>
      </p:sp>
      <p:sp>
        <p:nvSpPr>
          <p:cNvPr id="15361" name="Text Box 1">
            <a:extLst>
              <a:ext uri="{FF2B5EF4-FFF2-40B4-BE49-F238E27FC236}">
                <a16:creationId xmlns:a16="http://schemas.microsoft.com/office/drawing/2014/main" id="{974177D7-9BCD-416A-0150-AD7B3140FD75}"/>
              </a:ext>
            </a:extLst>
          </p:cNvPr>
          <p:cNvSpPr>
            <a:spLocks noGrp="1" noRot="1" noChangeAspect="1" noChangeArrowheads="1" noTextEdit="1"/>
          </p:cNvSpPr>
          <p:nvPr>
            <p:ph type="sldImg"/>
          </p:nvPr>
        </p:nvSpPr>
        <p:spPr>
          <a:xfrm>
            <a:off x="1371600" y="763588"/>
            <a:ext cx="5029200" cy="3771900"/>
          </a:xfrm>
          <a:solidFill>
            <a:srgbClr val="FFFFFF"/>
          </a:solidFill>
          <a:ln>
            <a:solidFill>
              <a:srgbClr val="000000"/>
            </a:solidFill>
            <a:miter lim="800000"/>
            <a:headEnd/>
            <a:tailEnd/>
          </a:ln>
        </p:spPr>
      </p:sp>
      <p:sp>
        <p:nvSpPr>
          <p:cNvPr id="15362" name="Text Box 2">
            <a:extLst>
              <a:ext uri="{FF2B5EF4-FFF2-40B4-BE49-F238E27FC236}">
                <a16:creationId xmlns:a16="http://schemas.microsoft.com/office/drawing/2014/main" id="{F9E966F7-8BC0-C4C2-3327-CD00882752F6}"/>
              </a:ext>
            </a:extLst>
          </p:cNvPr>
          <p:cNvSpPr>
            <a:spLocks noGrp="1" noChangeArrowheads="1"/>
          </p:cNvSpPr>
          <p:nvPr>
            <p:ph type="body" idx="1"/>
          </p:nvPr>
        </p:nvSpPr>
        <p:spPr>
          <a:xfrm>
            <a:off x="777875" y="4776788"/>
            <a:ext cx="6218238" cy="4525962"/>
          </a:xfrm>
        </p:spPr>
        <p:txBody>
          <a:bodyPr wrap="none" anchor="ctr"/>
          <a:lstStyle/>
          <a:p>
            <a:pPr marL="0" marR="0" lvl="0" indent="0" algn="l" defTabSz="457200" rtl="0" eaLnBrk="0" fontAlgn="base" latinLnBrk="0" hangingPunct="0">
              <a:lnSpc>
                <a:spcPct val="100000"/>
              </a:lnSpc>
              <a:spcBef>
                <a:spcPct val="30000"/>
              </a:spcBef>
              <a:spcAft>
                <a:spcPct val="0"/>
              </a:spcAft>
              <a:buClr>
                <a:srgbClr val="000000"/>
              </a:buClr>
              <a:buSzPct val="100000"/>
              <a:buFont typeface="Times New Roman" panose="02020603050405020304" pitchFamily="18" charset="0"/>
              <a:buNone/>
              <a:tabLst/>
              <a:defRPr/>
            </a:pPr>
            <a:r>
              <a:rPr lang="en-US" altLang="en-US" sz="1200" b="1" dirty="0">
                <a:solidFill>
                  <a:srgbClr val="10408F"/>
                </a:solidFill>
                <a:latin typeface="Century Gothic" charset="0"/>
              </a:rPr>
              <a:t>The Constituent Tracker is a Collaborative Effort involving USGS, DWR, </a:t>
            </a:r>
            <a:r>
              <a:rPr lang="en-US" altLang="en-US" sz="1200" b="1" dirty="0" err="1">
                <a:solidFill>
                  <a:srgbClr val="10408F"/>
                </a:solidFill>
                <a:latin typeface="Century Gothic" charset="0"/>
              </a:rPr>
              <a:t>BayDeltaLive</a:t>
            </a:r>
            <a:r>
              <a:rPr lang="en-US" altLang="en-US" sz="1200" b="1" dirty="0">
                <a:solidFill>
                  <a:srgbClr val="10408F"/>
                </a:solidFill>
                <a:latin typeface="Century Gothic" charset="0"/>
              </a:rPr>
              <a:t>, MWD, State Water Contractors and 34 North</a:t>
            </a:r>
          </a:p>
          <a:p>
            <a:pPr>
              <a:defRPr/>
            </a:pPr>
            <a:endParaRPr lang="en-US" altLang="en-US" dirty="0">
              <a:latin typeface="Times New Roman" panose="02020603050405020304" pitchFamily="18" charset="0"/>
            </a:endParaRPr>
          </a:p>
        </p:txBody>
      </p:sp>
    </p:spTree>
    <p:extLst>
      <p:ext uri="{BB962C8B-B14F-4D97-AF65-F5344CB8AC3E}">
        <p14:creationId xmlns:p14="http://schemas.microsoft.com/office/powerpoint/2010/main" val="110902388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B02B1A2C-D7A1-B615-904D-C960E8645C37}"/>
              </a:ext>
            </a:extLst>
          </p:cNvPr>
          <p:cNvSpPr>
            <a:spLocks noGrp="1" noChangeArrowheads="1"/>
          </p:cNvSpPr>
          <p:nvPr>
            <p:ph type="sldNum" sz="quarter"/>
          </p:nvPr>
        </p:nvSpPr>
        <p:spPr/>
        <p:txBody>
          <a:bodyPr/>
          <a:lstStyle>
            <a:lvl1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1pPr>
            <a:lvl2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2pPr>
            <a:lvl3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3pPr>
            <a:lvl4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4pPr>
            <a:lvl5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5pPr>
            <a:lvl6pPr marL="2514600" indent="-228600" defTabSz="4572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6pPr>
            <a:lvl7pPr marL="2971800" indent="-228600" defTabSz="4572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7pPr>
            <a:lvl8pPr marL="3429000" indent="-228600" defTabSz="4572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8pPr>
            <a:lvl9pPr marL="3886200" indent="-228600" defTabSz="4572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9pPr>
          </a:lstStyle>
          <a:p>
            <a:pPr>
              <a:defRPr/>
            </a:pPr>
            <a:fld id="{15421451-37A8-144F-8A92-5886C2397E71}" type="slidenum">
              <a:rPr lang="en-US" altLang="en-US" smtClean="0">
                <a:solidFill>
                  <a:srgbClr val="000000"/>
                </a:solidFill>
                <a:latin typeface="Times New Roman" panose="02020603050405020304" pitchFamily="18" charset="0"/>
              </a:rPr>
              <a:pPr>
                <a:defRPr/>
              </a:pPr>
              <a:t>15</a:t>
            </a:fld>
            <a:endParaRPr lang="en-US" altLang="en-US">
              <a:solidFill>
                <a:srgbClr val="000000"/>
              </a:solidFill>
              <a:latin typeface="Times New Roman" panose="02020603050405020304" pitchFamily="18" charset="0"/>
            </a:endParaRPr>
          </a:p>
        </p:txBody>
      </p:sp>
      <p:sp>
        <p:nvSpPr>
          <p:cNvPr id="15361" name="Text Box 1">
            <a:extLst>
              <a:ext uri="{FF2B5EF4-FFF2-40B4-BE49-F238E27FC236}">
                <a16:creationId xmlns:a16="http://schemas.microsoft.com/office/drawing/2014/main" id="{974177D7-9BCD-416A-0150-AD7B3140FD75}"/>
              </a:ext>
            </a:extLst>
          </p:cNvPr>
          <p:cNvSpPr>
            <a:spLocks noGrp="1" noRot="1" noChangeAspect="1" noChangeArrowheads="1" noTextEdit="1"/>
          </p:cNvSpPr>
          <p:nvPr>
            <p:ph type="sldImg"/>
          </p:nvPr>
        </p:nvSpPr>
        <p:spPr>
          <a:xfrm>
            <a:off x="1371600" y="763588"/>
            <a:ext cx="5029200" cy="3771900"/>
          </a:xfrm>
          <a:solidFill>
            <a:srgbClr val="FFFFFF"/>
          </a:solidFill>
          <a:ln>
            <a:solidFill>
              <a:srgbClr val="000000"/>
            </a:solidFill>
            <a:miter lim="800000"/>
            <a:headEnd/>
            <a:tailEnd/>
          </a:ln>
        </p:spPr>
      </p:sp>
      <p:sp>
        <p:nvSpPr>
          <p:cNvPr id="15362" name="Text Box 2">
            <a:extLst>
              <a:ext uri="{FF2B5EF4-FFF2-40B4-BE49-F238E27FC236}">
                <a16:creationId xmlns:a16="http://schemas.microsoft.com/office/drawing/2014/main" id="{F9E966F7-8BC0-C4C2-3327-CD00882752F6}"/>
              </a:ext>
            </a:extLst>
          </p:cNvPr>
          <p:cNvSpPr>
            <a:spLocks noGrp="1" noChangeArrowheads="1"/>
          </p:cNvSpPr>
          <p:nvPr>
            <p:ph type="body" idx="1"/>
          </p:nvPr>
        </p:nvSpPr>
        <p:spPr>
          <a:xfrm>
            <a:off x="777875" y="4776788"/>
            <a:ext cx="6218238" cy="4525962"/>
          </a:xfrm>
        </p:spPr>
        <p:txBody>
          <a:bodyPr wrap="none" anchor="ctr"/>
          <a:lstStyle/>
          <a:p>
            <a:pPr marL="0" indent="0" eaLnBrk="1">
              <a:lnSpc>
                <a:spcPct val="105000"/>
              </a:lnSpc>
              <a:spcBef>
                <a:spcPts val="1738"/>
              </a:spcBef>
              <a:spcAft>
                <a:spcPct val="0"/>
              </a:spcAft>
              <a:buClr>
                <a:srgbClr val="69BD46"/>
              </a:buClr>
              <a:defRPr/>
            </a:pPr>
            <a:r>
              <a:rPr lang="en-US" altLang="en-US" sz="1200" b="1" dirty="0">
                <a:solidFill>
                  <a:srgbClr val="10408F"/>
                </a:solidFill>
                <a:latin typeface="Century Gothic" charset="0"/>
              </a:rPr>
              <a:t>Built as Data Assimilation Model Using Signal Processing Techniques to display Electrical Conductivity and Turbidity at a Constant Point In Tide (Slack Water) using Velocity Data</a:t>
            </a:r>
            <a:endParaRPr lang="en-US" sz="1200" dirty="0"/>
          </a:p>
          <a:p>
            <a:pPr marL="0" indent="0" eaLnBrk="1">
              <a:lnSpc>
                <a:spcPct val="105000"/>
              </a:lnSpc>
              <a:spcBef>
                <a:spcPts val="1738"/>
              </a:spcBef>
              <a:spcAft>
                <a:spcPct val="0"/>
              </a:spcAft>
              <a:buClr>
                <a:srgbClr val="69BD46"/>
              </a:buClr>
              <a:defRPr/>
            </a:pPr>
            <a:r>
              <a:rPr lang="en-US" altLang="en-US" sz="1200" b="1" dirty="0">
                <a:solidFill>
                  <a:srgbClr val="10408F"/>
                </a:solidFill>
                <a:latin typeface="Century Gothic" charset="0"/>
              </a:rPr>
              <a:t>The Constituent Tracker for Electrical Conductivity at a Max Flood Tide.  Oct. 14 to Dec. 28, 2022.  False River Drought Barrier is in.  </a:t>
            </a:r>
          </a:p>
          <a:p>
            <a:pPr>
              <a:defRPr/>
            </a:pPr>
            <a:endParaRPr lang="en-US" altLang="en-US" dirty="0">
              <a:latin typeface="Times New Roman" panose="02020603050405020304" pitchFamily="18"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B02B1A2C-D7A1-B615-904D-C960E8645C37}"/>
              </a:ext>
            </a:extLst>
          </p:cNvPr>
          <p:cNvSpPr>
            <a:spLocks noGrp="1" noChangeArrowheads="1"/>
          </p:cNvSpPr>
          <p:nvPr>
            <p:ph type="sldNum" sz="quarter"/>
          </p:nvPr>
        </p:nvSpPr>
        <p:spPr/>
        <p:txBody>
          <a:bodyPr/>
          <a:lstStyle>
            <a:lvl1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1pPr>
            <a:lvl2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2pPr>
            <a:lvl3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3pPr>
            <a:lvl4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4pPr>
            <a:lvl5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5pPr>
            <a:lvl6pPr marL="2514600" indent="-228600" defTabSz="4572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6pPr>
            <a:lvl7pPr marL="2971800" indent="-228600" defTabSz="4572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7pPr>
            <a:lvl8pPr marL="3429000" indent="-228600" defTabSz="4572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8pPr>
            <a:lvl9pPr marL="3886200" indent="-228600" defTabSz="4572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9pPr>
          </a:lstStyle>
          <a:p>
            <a:pPr>
              <a:defRPr/>
            </a:pPr>
            <a:fld id="{15421451-37A8-144F-8A92-5886C2397E71}" type="slidenum">
              <a:rPr lang="en-US" altLang="en-US" smtClean="0">
                <a:solidFill>
                  <a:srgbClr val="000000"/>
                </a:solidFill>
                <a:latin typeface="Times New Roman" panose="02020603050405020304" pitchFamily="18" charset="0"/>
              </a:rPr>
              <a:pPr>
                <a:defRPr/>
              </a:pPr>
              <a:t>16</a:t>
            </a:fld>
            <a:endParaRPr lang="en-US" altLang="en-US">
              <a:solidFill>
                <a:srgbClr val="000000"/>
              </a:solidFill>
              <a:latin typeface="Times New Roman" panose="02020603050405020304" pitchFamily="18" charset="0"/>
            </a:endParaRPr>
          </a:p>
        </p:txBody>
      </p:sp>
      <p:sp>
        <p:nvSpPr>
          <p:cNvPr id="15361" name="Text Box 1">
            <a:extLst>
              <a:ext uri="{FF2B5EF4-FFF2-40B4-BE49-F238E27FC236}">
                <a16:creationId xmlns:a16="http://schemas.microsoft.com/office/drawing/2014/main" id="{974177D7-9BCD-416A-0150-AD7B3140FD75}"/>
              </a:ext>
            </a:extLst>
          </p:cNvPr>
          <p:cNvSpPr>
            <a:spLocks noGrp="1" noRot="1" noChangeAspect="1" noChangeArrowheads="1" noTextEdit="1"/>
          </p:cNvSpPr>
          <p:nvPr>
            <p:ph type="sldImg"/>
          </p:nvPr>
        </p:nvSpPr>
        <p:spPr>
          <a:xfrm>
            <a:off x="1371600" y="763588"/>
            <a:ext cx="5029200" cy="3771900"/>
          </a:xfrm>
          <a:solidFill>
            <a:srgbClr val="FFFFFF"/>
          </a:solidFill>
          <a:ln>
            <a:solidFill>
              <a:srgbClr val="000000"/>
            </a:solidFill>
            <a:miter lim="800000"/>
            <a:headEnd/>
            <a:tailEnd/>
          </a:ln>
        </p:spPr>
      </p:sp>
      <p:sp>
        <p:nvSpPr>
          <p:cNvPr id="15362" name="Text Box 2">
            <a:extLst>
              <a:ext uri="{FF2B5EF4-FFF2-40B4-BE49-F238E27FC236}">
                <a16:creationId xmlns:a16="http://schemas.microsoft.com/office/drawing/2014/main" id="{F9E966F7-8BC0-C4C2-3327-CD00882752F6}"/>
              </a:ext>
            </a:extLst>
          </p:cNvPr>
          <p:cNvSpPr>
            <a:spLocks noGrp="1" noChangeArrowheads="1"/>
          </p:cNvSpPr>
          <p:nvPr>
            <p:ph type="body" idx="1"/>
          </p:nvPr>
        </p:nvSpPr>
        <p:spPr>
          <a:xfrm>
            <a:off x="777875" y="4776788"/>
            <a:ext cx="6218238" cy="4525962"/>
          </a:xfrm>
        </p:spPr>
        <p:txBody>
          <a:bodyPr wrap="none" anchor="ctr"/>
          <a:lstStyle/>
          <a:p>
            <a:pPr marL="0" indent="0" eaLnBrk="1">
              <a:lnSpc>
                <a:spcPct val="105000"/>
              </a:lnSpc>
              <a:spcBef>
                <a:spcPts val="1738"/>
              </a:spcBef>
              <a:spcAft>
                <a:spcPct val="0"/>
              </a:spcAft>
              <a:buClr>
                <a:srgbClr val="69BD46"/>
              </a:buClr>
              <a:defRPr/>
            </a:pPr>
            <a:r>
              <a:rPr lang="en-US" altLang="en-US" sz="1200" b="1" dirty="0">
                <a:solidFill>
                  <a:srgbClr val="10408F"/>
                </a:solidFill>
                <a:latin typeface="Century Gothic" charset="0"/>
              </a:rPr>
              <a:t>Built as Data Assimilation Model Using Signal Processing Techniques to display Electrical Conductivity and Turbidity at a Constant Point In Tide (Slack Water) using Velocity Data</a:t>
            </a:r>
            <a:endParaRPr lang="en-US" sz="1200" dirty="0"/>
          </a:p>
          <a:p>
            <a:pPr marL="0" indent="0" eaLnBrk="1">
              <a:lnSpc>
                <a:spcPct val="105000"/>
              </a:lnSpc>
              <a:spcBef>
                <a:spcPts val="1738"/>
              </a:spcBef>
              <a:spcAft>
                <a:spcPct val="0"/>
              </a:spcAft>
              <a:buClr>
                <a:srgbClr val="69BD46"/>
              </a:buClr>
              <a:defRPr/>
            </a:pPr>
            <a:r>
              <a:rPr lang="en-US" altLang="en-US" sz="1200" b="1" dirty="0">
                <a:solidFill>
                  <a:srgbClr val="10408F"/>
                </a:solidFill>
                <a:latin typeface="Century Gothic" charset="0"/>
              </a:rPr>
              <a:t>The Constituent Tracker for Electrical Conductivity at a Max Flood Tide.  Oct. 14 to Dec. 28, 2022.  False River Drought Barrier is in.  </a:t>
            </a:r>
          </a:p>
          <a:p>
            <a:pPr>
              <a:defRPr/>
            </a:pPr>
            <a:endParaRPr lang="en-US" altLang="en-US" dirty="0">
              <a:latin typeface="Times New Roman" panose="02020603050405020304" pitchFamily="18" charset="0"/>
            </a:endParaRPr>
          </a:p>
        </p:txBody>
      </p:sp>
    </p:spTree>
    <p:extLst>
      <p:ext uri="{BB962C8B-B14F-4D97-AF65-F5344CB8AC3E}">
        <p14:creationId xmlns:p14="http://schemas.microsoft.com/office/powerpoint/2010/main" val="316317913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2164233F-7865-180A-34F8-E675EAE7F66C}"/>
              </a:ext>
            </a:extLst>
          </p:cNvPr>
          <p:cNvSpPr>
            <a:spLocks noGrp="1" noChangeArrowheads="1"/>
          </p:cNvSpPr>
          <p:nvPr>
            <p:ph type="sldNum" sz="quarter"/>
          </p:nvPr>
        </p:nvSpPr>
        <p:spPr/>
        <p:txBody>
          <a:bodyPr/>
          <a:lstStyle>
            <a:lvl1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1pPr>
            <a:lvl2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2pPr>
            <a:lvl3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3pPr>
            <a:lvl4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4pPr>
            <a:lvl5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5pPr>
            <a:lvl6pPr marL="2514600" indent="-228600" defTabSz="4572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6pPr>
            <a:lvl7pPr marL="2971800" indent="-228600" defTabSz="4572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7pPr>
            <a:lvl8pPr marL="3429000" indent="-228600" defTabSz="4572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8pPr>
            <a:lvl9pPr marL="3886200" indent="-228600" defTabSz="4572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9pPr>
          </a:lstStyle>
          <a:p>
            <a:pPr>
              <a:defRPr/>
            </a:pPr>
            <a:fld id="{5EF72EF9-A347-8E40-9A2F-4DDB43B8A7D5}" type="slidenum">
              <a:rPr lang="en-US" altLang="en-US" smtClean="0">
                <a:solidFill>
                  <a:srgbClr val="000000"/>
                </a:solidFill>
                <a:latin typeface="Times New Roman" panose="02020603050405020304" pitchFamily="18" charset="0"/>
              </a:rPr>
              <a:pPr>
                <a:defRPr/>
              </a:pPr>
              <a:t>17</a:t>
            </a:fld>
            <a:endParaRPr lang="en-US" altLang="en-US">
              <a:solidFill>
                <a:srgbClr val="000000"/>
              </a:solidFill>
              <a:latin typeface="Times New Roman" panose="02020603050405020304" pitchFamily="18" charset="0"/>
            </a:endParaRPr>
          </a:p>
        </p:txBody>
      </p:sp>
      <p:sp>
        <p:nvSpPr>
          <p:cNvPr id="15361" name="Text Box 1">
            <a:extLst>
              <a:ext uri="{FF2B5EF4-FFF2-40B4-BE49-F238E27FC236}">
                <a16:creationId xmlns:a16="http://schemas.microsoft.com/office/drawing/2014/main" id="{327A76DE-8054-AB44-C571-83D64168EF88}"/>
              </a:ext>
            </a:extLst>
          </p:cNvPr>
          <p:cNvSpPr>
            <a:spLocks noGrp="1" noRot="1" noChangeAspect="1" noChangeArrowheads="1" noTextEdit="1"/>
          </p:cNvSpPr>
          <p:nvPr>
            <p:ph type="sldImg"/>
          </p:nvPr>
        </p:nvSpPr>
        <p:spPr>
          <a:xfrm>
            <a:off x="1371600" y="763588"/>
            <a:ext cx="5029200" cy="3771900"/>
          </a:xfrm>
          <a:solidFill>
            <a:srgbClr val="FFFFFF"/>
          </a:solidFill>
          <a:ln>
            <a:solidFill>
              <a:srgbClr val="000000"/>
            </a:solidFill>
            <a:miter lim="800000"/>
            <a:headEnd/>
            <a:tailEnd/>
          </a:ln>
        </p:spPr>
      </p:sp>
      <p:sp>
        <p:nvSpPr>
          <p:cNvPr id="15362" name="Text Box 2">
            <a:extLst>
              <a:ext uri="{FF2B5EF4-FFF2-40B4-BE49-F238E27FC236}">
                <a16:creationId xmlns:a16="http://schemas.microsoft.com/office/drawing/2014/main" id="{824B9BEA-D78C-24CF-6C45-17062A0AF195}"/>
              </a:ext>
            </a:extLst>
          </p:cNvPr>
          <p:cNvSpPr>
            <a:spLocks noGrp="1" noChangeArrowheads="1"/>
          </p:cNvSpPr>
          <p:nvPr>
            <p:ph type="body" idx="1"/>
          </p:nvPr>
        </p:nvSpPr>
        <p:spPr>
          <a:xfrm>
            <a:off x="777875" y="4776788"/>
            <a:ext cx="6218238" cy="4525962"/>
          </a:xfrm>
        </p:spPr>
        <p:txBody>
          <a:bodyPr wrap="none" anchor="ctr"/>
          <a:lstStyle/>
          <a:p>
            <a:pPr marL="0" marR="0" lvl="0" indent="0" algn="l" defTabSz="457200" rtl="0" eaLnBrk="0" fontAlgn="base" latinLnBrk="0" hangingPunct="0">
              <a:lnSpc>
                <a:spcPct val="100000"/>
              </a:lnSpc>
              <a:spcBef>
                <a:spcPct val="30000"/>
              </a:spcBef>
              <a:spcAft>
                <a:spcPct val="0"/>
              </a:spcAft>
              <a:buClr>
                <a:srgbClr val="000000"/>
              </a:buClr>
              <a:buSzPct val="100000"/>
              <a:buFont typeface="Times New Roman" panose="02020603050405020304" pitchFamily="18" charset="0"/>
              <a:buNone/>
              <a:tabLst/>
              <a:defRPr/>
            </a:pPr>
            <a:r>
              <a:rPr lang="en-US" altLang="en-US" sz="1200" b="1" dirty="0">
                <a:solidFill>
                  <a:srgbClr val="10408F"/>
                </a:solidFill>
                <a:latin typeface="Century Gothic" charset="0"/>
              </a:rPr>
              <a:t>Access to Data Dashboards for Quick Access to Curated Datasets for Management, Operations, and Analysis</a:t>
            </a:r>
          </a:p>
          <a:p>
            <a:pPr>
              <a:defRPr/>
            </a:pPr>
            <a:endParaRPr lang="en-US" altLang="en-US" dirty="0">
              <a:latin typeface="Times New Roman" panose="02020603050405020304" pitchFamily="18" charset="0"/>
            </a:endParaRPr>
          </a:p>
        </p:txBody>
      </p:sp>
    </p:spTree>
    <p:extLst>
      <p:ext uri="{BB962C8B-B14F-4D97-AF65-F5344CB8AC3E}">
        <p14:creationId xmlns:p14="http://schemas.microsoft.com/office/powerpoint/2010/main" val="92253604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2164233F-7865-180A-34F8-E675EAE7F66C}"/>
              </a:ext>
            </a:extLst>
          </p:cNvPr>
          <p:cNvSpPr>
            <a:spLocks noGrp="1" noChangeArrowheads="1"/>
          </p:cNvSpPr>
          <p:nvPr>
            <p:ph type="sldNum" sz="quarter"/>
          </p:nvPr>
        </p:nvSpPr>
        <p:spPr/>
        <p:txBody>
          <a:bodyPr/>
          <a:lstStyle>
            <a:lvl1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1pPr>
            <a:lvl2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2pPr>
            <a:lvl3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3pPr>
            <a:lvl4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4pPr>
            <a:lvl5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5pPr>
            <a:lvl6pPr marL="2514600" indent="-228600" defTabSz="4572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6pPr>
            <a:lvl7pPr marL="2971800" indent="-228600" defTabSz="4572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7pPr>
            <a:lvl8pPr marL="3429000" indent="-228600" defTabSz="4572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8pPr>
            <a:lvl9pPr marL="3886200" indent="-228600" defTabSz="4572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9pPr>
          </a:lstStyle>
          <a:p>
            <a:pPr>
              <a:defRPr/>
            </a:pPr>
            <a:fld id="{5EF72EF9-A347-8E40-9A2F-4DDB43B8A7D5}" type="slidenum">
              <a:rPr lang="en-US" altLang="en-US" smtClean="0">
                <a:solidFill>
                  <a:srgbClr val="000000"/>
                </a:solidFill>
                <a:latin typeface="Times New Roman" panose="02020603050405020304" pitchFamily="18" charset="0"/>
              </a:rPr>
              <a:pPr>
                <a:defRPr/>
              </a:pPr>
              <a:t>18</a:t>
            </a:fld>
            <a:endParaRPr lang="en-US" altLang="en-US">
              <a:solidFill>
                <a:srgbClr val="000000"/>
              </a:solidFill>
              <a:latin typeface="Times New Roman" panose="02020603050405020304" pitchFamily="18" charset="0"/>
            </a:endParaRPr>
          </a:p>
        </p:txBody>
      </p:sp>
      <p:sp>
        <p:nvSpPr>
          <p:cNvPr id="15361" name="Text Box 1">
            <a:extLst>
              <a:ext uri="{FF2B5EF4-FFF2-40B4-BE49-F238E27FC236}">
                <a16:creationId xmlns:a16="http://schemas.microsoft.com/office/drawing/2014/main" id="{327A76DE-8054-AB44-C571-83D64168EF88}"/>
              </a:ext>
            </a:extLst>
          </p:cNvPr>
          <p:cNvSpPr>
            <a:spLocks noGrp="1" noRot="1" noChangeAspect="1" noChangeArrowheads="1" noTextEdit="1"/>
          </p:cNvSpPr>
          <p:nvPr>
            <p:ph type="sldImg"/>
          </p:nvPr>
        </p:nvSpPr>
        <p:spPr>
          <a:xfrm>
            <a:off x="1371600" y="763588"/>
            <a:ext cx="5029200" cy="3771900"/>
          </a:xfrm>
          <a:solidFill>
            <a:srgbClr val="FFFFFF"/>
          </a:solidFill>
          <a:ln>
            <a:solidFill>
              <a:srgbClr val="000000"/>
            </a:solidFill>
            <a:miter lim="800000"/>
            <a:headEnd/>
            <a:tailEnd/>
          </a:ln>
        </p:spPr>
      </p:sp>
      <p:sp>
        <p:nvSpPr>
          <p:cNvPr id="15362" name="Text Box 2">
            <a:extLst>
              <a:ext uri="{FF2B5EF4-FFF2-40B4-BE49-F238E27FC236}">
                <a16:creationId xmlns:a16="http://schemas.microsoft.com/office/drawing/2014/main" id="{824B9BEA-D78C-24CF-6C45-17062A0AF195}"/>
              </a:ext>
            </a:extLst>
          </p:cNvPr>
          <p:cNvSpPr>
            <a:spLocks noGrp="1" noChangeArrowheads="1"/>
          </p:cNvSpPr>
          <p:nvPr>
            <p:ph type="body" idx="1"/>
          </p:nvPr>
        </p:nvSpPr>
        <p:spPr>
          <a:xfrm>
            <a:off x="777875" y="4776788"/>
            <a:ext cx="6218238" cy="4525962"/>
          </a:xfrm>
        </p:spPr>
        <p:txBody>
          <a:bodyPr wrap="none" anchor="ctr"/>
          <a:lstStyle/>
          <a:p>
            <a:pPr marL="0" marR="0" lvl="0" indent="0" algn="l" defTabSz="457200" rtl="0" eaLnBrk="0" fontAlgn="base" latinLnBrk="0" hangingPunct="0">
              <a:lnSpc>
                <a:spcPct val="100000"/>
              </a:lnSpc>
              <a:spcBef>
                <a:spcPct val="30000"/>
              </a:spcBef>
              <a:spcAft>
                <a:spcPct val="0"/>
              </a:spcAft>
              <a:buClr>
                <a:srgbClr val="000000"/>
              </a:buClr>
              <a:buSzPct val="100000"/>
              <a:buFont typeface="Times New Roman" panose="02020603050405020304" pitchFamily="18" charset="0"/>
              <a:buNone/>
              <a:tabLst/>
              <a:defRPr/>
            </a:pPr>
            <a:r>
              <a:rPr lang="en-US" altLang="en-US" sz="1200" b="1" dirty="0">
                <a:solidFill>
                  <a:srgbClr val="10408F"/>
                </a:solidFill>
                <a:latin typeface="Century Gothic" charset="0"/>
              </a:rPr>
              <a:t>Access to Multiple Databases using API’s from CDEC, NWIS, NOAA, the National Weather Service and others.  BDL offers Integrated Graphing Tools to Visualize &amp; Download Time Series Data </a:t>
            </a:r>
          </a:p>
          <a:p>
            <a:pPr>
              <a:defRPr/>
            </a:pPr>
            <a:endParaRPr lang="en-US" altLang="en-US" dirty="0">
              <a:latin typeface="Times New Roman" panose="02020603050405020304" pitchFamily="18"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2164233F-7865-180A-34F8-E675EAE7F66C}"/>
              </a:ext>
            </a:extLst>
          </p:cNvPr>
          <p:cNvSpPr>
            <a:spLocks noGrp="1" noChangeArrowheads="1"/>
          </p:cNvSpPr>
          <p:nvPr>
            <p:ph type="sldNum" sz="quarter"/>
          </p:nvPr>
        </p:nvSpPr>
        <p:spPr/>
        <p:txBody>
          <a:bodyPr/>
          <a:lstStyle>
            <a:lvl1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1pPr>
            <a:lvl2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2pPr>
            <a:lvl3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3pPr>
            <a:lvl4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4pPr>
            <a:lvl5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5pPr>
            <a:lvl6pPr marL="2514600" indent="-228600" defTabSz="4572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6pPr>
            <a:lvl7pPr marL="2971800" indent="-228600" defTabSz="4572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7pPr>
            <a:lvl8pPr marL="3429000" indent="-228600" defTabSz="4572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8pPr>
            <a:lvl9pPr marL="3886200" indent="-228600" defTabSz="4572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9pPr>
          </a:lstStyle>
          <a:p>
            <a:pPr>
              <a:defRPr/>
            </a:pPr>
            <a:fld id="{5EF72EF9-A347-8E40-9A2F-4DDB43B8A7D5}" type="slidenum">
              <a:rPr lang="en-US" altLang="en-US" smtClean="0">
                <a:solidFill>
                  <a:srgbClr val="000000"/>
                </a:solidFill>
                <a:latin typeface="Times New Roman" panose="02020603050405020304" pitchFamily="18" charset="0"/>
              </a:rPr>
              <a:pPr>
                <a:defRPr/>
              </a:pPr>
              <a:t>19</a:t>
            </a:fld>
            <a:endParaRPr lang="en-US" altLang="en-US">
              <a:solidFill>
                <a:srgbClr val="000000"/>
              </a:solidFill>
              <a:latin typeface="Times New Roman" panose="02020603050405020304" pitchFamily="18" charset="0"/>
            </a:endParaRPr>
          </a:p>
        </p:txBody>
      </p:sp>
      <p:sp>
        <p:nvSpPr>
          <p:cNvPr id="15361" name="Text Box 1">
            <a:extLst>
              <a:ext uri="{FF2B5EF4-FFF2-40B4-BE49-F238E27FC236}">
                <a16:creationId xmlns:a16="http://schemas.microsoft.com/office/drawing/2014/main" id="{327A76DE-8054-AB44-C571-83D64168EF88}"/>
              </a:ext>
            </a:extLst>
          </p:cNvPr>
          <p:cNvSpPr>
            <a:spLocks noGrp="1" noRot="1" noChangeAspect="1" noChangeArrowheads="1" noTextEdit="1"/>
          </p:cNvSpPr>
          <p:nvPr>
            <p:ph type="sldImg"/>
          </p:nvPr>
        </p:nvSpPr>
        <p:spPr>
          <a:xfrm>
            <a:off x="1371600" y="763588"/>
            <a:ext cx="5029200" cy="3771900"/>
          </a:xfrm>
          <a:solidFill>
            <a:srgbClr val="FFFFFF"/>
          </a:solidFill>
          <a:ln>
            <a:solidFill>
              <a:srgbClr val="000000"/>
            </a:solidFill>
            <a:miter lim="800000"/>
            <a:headEnd/>
            <a:tailEnd/>
          </a:ln>
        </p:spPr>
      </p:sp>
      <p:sp>
        <p:nvSpPr>
          <p:cNvPr id="15362" name="Text Box 2">
            <a:extLst>
              <a:ext uri="{FF2B5EF4-FFF2-40B4-BE49-F238E27FC236}">
                <a16:creationId xmlns:a16="http://schemas.microsoft.com/office/drawing/2014/main" id="{824B9BEA-D78C-24CF-6C45-17062A0AF195}"/>
              </a:ext>
            </a:extLst>
          </p:cNvPr>
          <p:cNvSpPr>
            <a:spLocks noGrp="1" noChangeArrowheads="1"/>
          </p:cNvSpPr>
          <p:nvPr>
            <p:ph type="body" idx="1"/>
          </p:nvPr>
        </p:nvSpPr>
        <p:spPr>
          <a:xfrm>
            <a:off x="777875" y="4776788"/>
            <a:ext cx="6218238" cy="4525962"/>
          </a:xfrm>
        </p:spPr>
        <p:txBody>
          <a:bodyPr wrap="none" anchor="ctr"/>
          <a:lstStyle/>
          <a:p>
            <a:pPr marL="0" marR="0" lvl="0" indent="0" algn="l" defTabSz="457200" rtl="0" eaLnBrk="0" fontAlgn="base" latinLnBrk="0" hangingPunct="0">
              <a:lnSpc>
                <a:spcPct val="100000"/>
              </a:lnSpc>
              <a:spcBef>
                <a:spcPct val="30000"/>
              </a:spcBef>
              <a:spcAft>
                <a:spcPct val="0"/>
              </a:spcAft>
              <a:buClr>
                <a:srgbClr val="000000"/>
              </a:buClr>
              <a:buSzPct val="100000"/>
              <a:buFont typeface="Times New Roman" panose="02020603050405020304" pitchFamily="18" charset="0"/>
              <a:buNone/>
              <a:tabLst/>
              <a:defRPr/>
            </a:pPr>
            <a:r>
              <a:rPr lang="en-US" altLang="en-US" sz="1200" b="1" dirty="0">
                <a:solidFill>
                  <a:srgbClr val="10408F"/>
                </a:solidFill>
                <a:latin typeface="Century Gothic" charset="0"/>
              </a:rPr>
              <a:t>Access to Multiple Databases using API’s from CDEC, NWIS, NOAA, the National Weather Service and others.  BDL offers Integrated Graphing Tools to Visualize &amp; Download Time Series Data </a:t>
            </a:r>
          </a:p>
          <a:p>
            <a:pPr>
              <a:defRPr/>
            </a:pPr>
            <a:endParaRPr lang="en-US" altLang="en-US" dirty="0">
              <a:latin typeface="Times New Roman" panose="02020603050405020304" pitchFamily="18" charset="0"/>
            </a:endParaRPr>
          </a:p>
        </p:txBody>
      </p:sp>
    </p:spTree>
    <p:extLst>
      <p:ext uri="{BB962C8B-B14F-4D97-AF65-F5344CB8AC3E}">
        <p14:creationId xmlns:p14="http://schemas.microsoft.com/office/powerpoint/2010/main" val="139790473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2FCC75A4-0AC7-7A84-E9FC-70540E9BCF64}"/>
              </a:ext>
            </a:extLst>
          </p:cNvPr>
          <p:cNvSpPr>
            <a:spLocks noGrp="1" noChangeArrowheads="1"/>
          </p:cNvSpPr>
          <p:nvPr>
            <p:ph type="sldNum" sz="quarter"/>
          </p:nvPr>
        </p:nvSpPr>
        <p:spPr/>
        <p:txBody>
          <a:bodyPr/>
          <a:lstStyle>
            <a:lvl1pPr>
              <a:tabLst>
                <a:tab pos="723900" algn="l"/>
                <a:tab pos="1447800" algn="l"/>
                <a:tab pos="2171700" algn="l"/>
                <a:tab pos="2895600" algn="l"/>
              </a:tabLst>
              <a:defRPr>
                <a:solidFill>
                  <a:schemeClr val="bg1"/>
                </a:solidFill>
                <a:latin typeface="Arial" panose="020B0604020202020204" pitchFamily="34" charset="0"/>
                <a:ea typeface="Microsoft YaHei" panose="020B0503020204020204" pitchFamily="34" charset="-122"/>
              </a:defRPr>
            </a:lvl1pPr>
            <a:lvl2pPr>
              <a:tabLst>
                <a:tab pos="723900" algn="l"/>
                <a:tab pos="1447800" algn="l"/>
                <a:tab pos="2171700" algn="l"/>
                <a:tab pos="2895600" algn="l"/>
              </a:tabLst>
              <a:defRPr>
                <a:solidFill>
                  <a:schemeClr val="bg1"/>
                </a:solidFill>
                <a:latin typeface="Arial" panose="020B0604020202020204" pitchFamily="34" charset="0"/>
                <a:ea typeface="Microsoft YaHei" panose="020B0503020204020204" pitchFamily="34" charset="-122"/>
              </a:defRPr>
            </a:lvl2pPr>
            <a:lvl3pPr>
              <a:tabLst>
                <a:tab pos="723900" algn="l"/>
                <a:tab pos="1447800" algn="l"/>
                <a:tab pos="2171700" algn="l"/>
                <a:tab pos="2895600" algn="l"/>
              </a:tabLst>
              <a:defRPr>
                <a:solidFill>
                  <a:schemeClr val="bg1"/>
                </a:solidFill>
                <a:latin typeface="Arial" panose="020B0604020202020204" pitchFamily="34" charset="0"/>
                <a:ea typeface="Microsoft YaHei" panose="020B0503020204020204" pitchFamily="34" charset="-122"/>
              </a:defRPr>
            </a:lvl3pPr>
            <a:lvl4pPr>
              <a:tabLst>
                <a:tab pos="723900" algn="l"/>
                <a:tab pos="1447800" algn="l"/>
                <a:tab pos="2171700" algn="l"/>
                <a:tab pos="2895600" algn="l"/>
              </a:tabLst>
              <a:defRPr>
                <a:solidFill>
                  <a:schemeClr val="bg1"/>
                </a:solidFill>
                <a:latin typeface="Arial" panose="020B0604020202020204" pitchFamily="34" charset="0"/>
                <a:ea typeface="Microsoft YaHei" panose="020B0503020204020204" pitchFamily="34" charset="-122"/>
              </a:defRPr>
            </a:lvl4pPr>
            <a:lvl5pPr>
              <a:tabLst>
                <a:tab pos="723900" algn="l"/>
                <a:tab pos="1447800" algn="l"/>
                <a:tab pos="2171700" algn="l"/>
                <a:tab pos="2895600" algn="l"/>
              </a:tabLst>
              <a:defRPr>
                <a:solidFill>
                  <a:schemeClr val="bg1"/>
                </a:solidFill>
                <a:latin typeface="Arial" panose="020B0604020202020204" pitchFamily="34" charset="0"/>
                <a:ea typeface="Microsoft YaHei" panose="020B0503020204020204" pitchFamily="34" charset="-122"/>
              </a:defRPr>
            </a:lvl5pPr>
            <a:lvl6pPr marL="2514600" indent="-228600" defTabSz="457200" eaLnBrk="0" fontAlgn="base" hangingPunct="0">
              <a:spcBef>
                <a:spcPct val="0"/>
              </a:spcBef>
              <a:spcAft>
                <a:spcPct val="0"/>
              </a:spcAft>
              <a:tabLst>
                <a:tab pos="723900" algn="l"/>
                <a:tab pos="1447800" algn="l"/>
                <a:tab pos="2171700" algn="l"/>
                <a:tab pos="2895600" algn="l"/>
              </a:tabLst>
              <a:defRPr>
                <a:solidFill>
                  <a:schemeClr val="bg1"/>
                </a:solidFill>
                <a:latin typeface="Arial" panose="020B0604020202020204" pitchFamily="34" charset="0"/>
                <a:ea typeface="Microsoft YaHei" panose="020B0503020204020204" pitchFamily="34" charset="-122"/>
              </a:defRPr>
            </a:lvl6pPr>
            <a:lvl7pPr marL="2971800" indent="-228600" defTabSz="457200" eaLnBrk="0" fontAlgn="base" hangingPunct="0">
              <a:spcBef>
                <a:spcPct val="0"/>
              </a:spcBef>
              <a:spcAft>
                <a:spcPct val="0"/>
              </a:spcAft>
              <a:tabLst>
                <a:tab pos="723900" algn="l"/>
                <a:tab pos="1447800" algn="l"/>
                <a:tab pos="2171700" algn="l"/>
                <a:tab pos="2895600" algn="l"/>
              </a:tabLst>
              <a:defRPr>
                <a:solidFill>
                  <a:schemeClr val="bg1"/>
                </a:solidFill>
                <a:latin typeface="Arial" panose="020B0604020202020204" pitchFamily="34" charset="0"/>
                <a:ea typeface="Microsoft YaHei" panose="020B0503020204020204" pitchFamily="34" charset="-122"/>
              </a:defRPr>
            </a:lvl7pPr>
            <a:lvl8pPr marL="3429000" indent="-228600" defTabSz="457200" eaLnBrk="0" fontAlgn="base" hangingPunct="0">
              <a:spcBef>
                <a:spcPct val="0"/>
              </a:spcBef>
              <a:spcAft>
                <a:spcPct val="0"/>
              </a:spcAft>
              <a:tabLst>
                <a:tab pos="723900" algn="l"/>
                <a:tab pos="1447800" algn="l"/>
                <a:tab pos="2171700" algn="l"/>
                <a:tab pos="2895600" algn="l"/>
              </a:tabLst>
              <a:defRPr>
                <a:solidFill>
                  <a:schemeClr val="bg1"/>
                </a:solidFill>
                <a:latin typeface="Arial" panose="020B0604020202020204" pitchFamily="34" charset="0"/>
                <a:ea typeface="Microsoft YaHei" panose="020B0503020204020204" pitchFamily="34" charset="-122"/>
              </a:defRPr>
            </a:lvl8pPr>
            <a:lvl9pPr marL="3886200" indent="-228600" defTabSz="457200" eaLnBrk="0" fontAlgn="base" hangingPunct="0">
              <a:spcBef>
                <a:spcPct val="0"/>
              </a:spcBef>
              <a:spcAft>
                <a:spcPct val="0"/>
              </a:spcAft>
              <a:tabLst>
                <a:tab pos="723900" algn="l"/>
                <a:tab pos="1447800" algn="l"/>
                <a:tab pos="2171700" algn="l"/>
                <a:tab pos="2895600" algn="l"/>
              </a:tabLst>
              <a:defRPr>
                <a:solidFill>
                  <a:schemeClr val="bg1"/>
                </a:solidFill>
                <a:latin typeface="Arial" panose="020B0604020202020204" pitchFamily="34" charset="0"/>
                <a:ea typeface="Microsoft YaHei" panose="020B0503020204020204" pitchFamily="34" charset="-122"/>
              </a:defRPr>
            </a:lvl9pPr>
          </a:lstStyle>
          <a:p>
            <a:pPr>
              <a:defRPr/>
            </a:pPr>
            <a:fld id="{1A6BDCD9-EB97-BB4C-83E6-70801055F177}" type="slidenum">
              <a:rPr lang="en-US" altLang="en-US" smtClean="0">
                <a:solidFill>
                  <a:srgbClr val="000000"/>
                </a:solidFill>
                <a:latin typeface="Times New Roman" panose="02020603050405020304" pitchFamily="18" charset="0"/>
              </a:rPr>
              <a:pPr>
                <a:defRPr/>
              </a:pPr>
              <a:t>20</a:t>
            </a:fld>
            <a:endParaRPr lang="en-US" altLang="en-US">
              <a:solidFill>
                <a:srgbClr val="000000"/>
              </a:solidFill>
              <a:latin typeface="Times New Roman" panose="02020603050405020304" pitchFamily="18" charset="0"/>
            </a:endParaRPr>
          </a:p>
        </p:txBody>
      </p:sp>
      <p:sp>
        <p:nvSpPr>
          <p:cNvPr id="64513" name="Text Box 1">
            <a:extLst>
              <a:ext uri="{FF2B5EF4-FFF2-40B4-BE49-F238E27FC236}">
                <a16:creationId xmlns:a16="http://schemas.microsoft.com/office/drawing/2014/main" id="{A893FB64-54FE-E498-A9A4-83B9B9867155}"/>
              </a:ext>
            </a:extLst>
          </p:cNvPr>
          <p:cNvSpPr>
            <a:spLocks noGrp="1" noRot="1" noChangeAspect="1" noChangeArrowheads="1" noTextEdit="1"/>
          </p:cNvSpPr>
          <p:nvPr>
            <p:ph type="sldImg"/>
          </p:nvPr>
        </p:nvSpPr>
        <p:spPr>
          <a:xfrm>
            <a:off x="1371600" y="763588"/>
            <a:ext cx="5029200" cy="3771900"/>
          </a:xfrm>
          <a:solidFill>
            <a:srgbClr val="FFFFFF"/>
          </a:solidFill>
          <a:ln>
            <a:solidFill>
              <a:srgbClr val="000000"/>
            </a:solidFill>
            <a:miter lim="800000"/>
            <a:headEnd/>
            <a:tailEnd/>
          </a:ln>
        </p:spPr>
      </p:sp>
      <p:sp>
        <p:nvSpPr>
          <p:cNvPr id="64514" name="Text Box 2">
            <a:extLst>
              <a:ext uri="{FF2B5EF4-FFF2-40B4-BE49-F238E27FC236}">
                <a16:creationId xmlns:a16="http://schemas.microsoft.com/office/drawing/2014/main" id="{9F2C9102-A875-9EE9-43FF-7AF060D14587}"/>
              </a:ext>
            </a:extLst>
          </p:cNvPr>
          <p:cNvSpPr>
            <a:spLocks noGrp="1" noChangeArrowheads="1"/>
          </p:cNvSpPr>
          <p:nvPr>
            <p:ph type="body" idx="1"/>
          </p:nvPr>
        </p:nvSpPr>
        <p:spPr>
          <a:xfrm>
            <a:off x="777875" y="4776788"/>
            <a:ext cx="6218238" cy="4525962"/>
          </a:xfrm>
        </p:spPr>
        <p:txBody>
          <a:bodyPr wrap="none" anchor="ctr"/>
          <a:lstStyle/>
          <a:p>
            <a:pPr marL="0" marR="0" lvl="0" indent="0" algn="l" defTabSz="457200" rtl="0" eaLnBrk="0" fontAlgn="base" latinLnBrk="0" hangingPunct="0">
              <a:lnSpc>
                <a:spcPct val="100000"/>
              </a:lnSpc>
              <a:spcBef>
                <a:spcPct val="30000"/>
              </a:spcBef>
              <a:spcAft>
                <a:spcPct val="0"/>
              </a:spcAft>
              <a:buClr>
                <a:srgbClr val="000000"/>
              </a:buClr>
              <a:buSzPct val="100000"/>
              <a:buFont typeface="Times New Roman" panose="02020603050405020304" pitchFamily="18" charset="0"/>
              <a:buNone/>
              <a:tabLst/>
              <a:defRPr/>
            </a:pPr>
            <a:r>
              <a:rPr lang="en-US" altLang="en-US" sz="1200" b="1" dirty="0">
                <a:solidFill>
                  <a:srgbClr val="10408F"/>
                </a:solidFill>
                <a:latin typeface="Century Gothic" charset="0"/>
              </a:rPr>
              <a:t>Access to Multiple GIS Databases using ESRI REST Services and hosted both locally on the BDL Server.  </a:t>
            </a:r>
          </a:p>
          <a:p>
            <a:pPr>
              <a:defRPr/>
            </a:pPr>
            <a:endParaRPr lang="en-US" altLang="en-US" dirty="0">
              <a:latin typeface="Times New Roman" panose="02020603050405020304" pitchFamily="18" charset="0"/>
            </a:endParaRPr>
          </a:p>
        </p:txBody>
      </p:sp>
    </p:spTree>
    <p:extLst>
      <p:ext uri="{BB962C8B-B14F-4D97-AF65-F5344CB8AC3E}">
        <p14:creationId xmlns:p14="http://schemas.microsoft.com/office/powerpoint/2010/main" val="276424764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2FCC75A4-0AC7-7A84-E9FC-70540E9BCF64}"/>
              </a:ext>
            </a:extLst>
          </p:cNvPr>
          <p:cNvSpPr>
            <a:spLocks noGrp="1" noChangeArrowheads="1"/>
          </p:cNvSpPr>
          <p:nvPr>
            <p:ph type="sldNum" sz="quarter"/>
          </p:nvPr>
        </p:nvSpPr>
        <p:spPr/>
        <p:txBody>
          <a:bodyPr/>
          <a:lstStyle>
            <a:lvl1pPr>
              <a:tabLst>
                <a:tab pos="723900" algn="l"/>
                <a:tab pos="1447800" algn="l"/>
                <a:tab pos="2171700" algn="l"/>
                <a:tab pos="2895600" algn="l"/>
              </a:tabLst>
              <a:defRPr>
                <a:solidFill>
                  <a:schemeClr val="bg1"/>
                </a:solidFill>
                <a:latin typeface="Arial" panose="020B0604020202020204" pitchFamily="34" charset="0"/>
                <a:ea typeface="Microsoft YaHei" panose="020B0503020204020204" pitchFamily="34" charset="-122"/>
              </a:defRPr>
            </a:lvl1pPr>
            <a:lvl2pPr>
              <a:tabLst>
                <a:tab pos="723900" algn="l"/>
                <a:tab pos="1447800" algn="l"/>
                <a:tab pos="2171700" algn="l"/>
                <a:tab pos="2895600" algn="l"/>
              </a:tabLst>
              <a:defRPr>
                <a:solidFill>
                  <a:schemeClr val="bg1"/>
                </a:solidFill>
                <a:latin typeface="Arial" panose="020B0604020202020204" pitchFamily="34" charset="0"/>
                <a:ea typeface="Microsoft YaHei" panose="020B0503020204020204" pitchFamily="34" charset="-122"/>
              </a:defRPr>
            </a:lvl2pPr>
            <a:lvl3pPr>
              <a:tabLst>
                <a:tab pos="723900" algn="l"/>
                <a:tab pos="1447800" algn="l"/>
                <a:tab pos="2171700" algn="l"/>
                <a:tab pos="2895600" algn="l"/>
              </a:tabLst>
              <a:defRPr>
                <a:solidFill>
                  <a:schemeClr val="bg1"/>
                </a:solidFill>
                <a:latin typeface="Arial" panose="020B0604020202020204" pitchFamily="34" charset="0"/>
                <a:ea typeface="Microsoft YaHei" panose="020B0503020204020204" pitchFamily="34" charset="-122"/>
              </a:defRPr>
            </a:lvl3pPr>
            <a:lvl4pPr>
              <a:tabLst>
                <a:tab pos="723900" algn="l"/>
                <a:tab pos="1447800" algn="l"/>
                <a:tab pos="2171700" algn="l"/>
                <a:tab pos="2895600" algn="l"/>
              </a:tabLst>
              <a:defRPr>
                <a:solidFill>
                  <a:schemeClr val="bg1"/>
                </a:solidFill>
                <a:latin typeface="Arial" panose="020B0604020202020204" pitchFamily="34" charset="0"/>
                <a:ea typeface="Microsoft YaHei" panose="020B0503020204020204" pitchFamily="34" charset="-122"/>
              </a:defRPr>
            </a:lvl4pPr>
            <a:lvl5pPr>
              <a:tabLst>
                <a:tab pos="723900" algn="l"/>
                <a:tab pos="1447800" algn="l"/>
                <a:tab pos="2171700" algn="l"/>
                <a:tab pos="2895600" algn="l"/>
              </a:tabLst>
              <a:defRPr>
                <a:solidFill>
                  <a:schemeClr val="bg1"/>
                </a:solidFill>
                <a:latin typeface="Arial" panose="020B0604020202020204" pitchFamily="34" charset="0"/>
                <a:ea typeface="Microsoft YaHei" panose="020B0503020204020204" pitchFamily="34" charset="-122"/>
              </a:defRPr>
            </a:lvl5pPr>
            <a:lvl6pPr marL="2514600" indent="-228600" defTabSz="457200" eaLnBrk="0" fontAlgn="base" hangingPunct="0">
              <a:spcBef>
                <a:spcPct val="0"/>
              </a:spcBef>
              <a:spcAft>
                <a:spcPct val="0"/>
              </a:spcAft>
              <a:tabLst>
                <a:tab pos="723900" algn="l"/>
                <a:tab pos="1447800" algn="l"/>
                <a:tab pos="2171700" algn="l"/>
                <a:tab pos="2895600" algn="l"/>
              </a:tabLst>
              <a:defRPr>
                <a:solidFill>
                  <a:schemeClr val="bg1"/>
                </a:solidFill>
                <a:latin typeface="Arial" panose="020B0604020202020204" pitchFamily="34" charset="0"/>
                <a:ea typeface="Microsoft YaHei" panose="020B0503020204020204" pitchFamily="34" charset="-122"/>
              </a:defRPr>
            </a:lvl6pPr>
            <a:lvl7pPr marL="2971800" indent="-228600" defTabSz="457200" eaLnBrk="0" fontAlgn="base" hangingPunct="0">
              <a:spcBef>
                <a:spcPct val="0"/>
              </a:spcBef>
              <a:spcAft>
                <a:spcPct val="0"/>
              </a:spcAft>
              <a:tabLst>
                <a:tab pos="723900" algn="l"/>
                <a:tab pos="1447800" algn="l"/>
                <a:tab pos="2171700" algn="l"/>
                <a:tab pos="2895600" algn="l"/>
              </a:tabLst>
              <a:defRPr>
                <a:solidFill>
                  <a:schemeClr val="bg1"/>
                </a:solidFill>
                <a:latin typeface="Arial" panose="020B0604020202020204" pitchFamily="34" charset="0"/>
                <a:ea typeface="Microsoft YaHei" panose="020B0503020204020204" pitchFamily="34" charset="-122"/>
              </a:defRPr>
            </a:lvl7pPr>
            <a:lvl8pPr marL="3429000" indent="-228600" defTabSz="457200" eaLnBrk="0" fontAlgn="base" hangingPunct="0">
              <a:spcBef>
                <a:spcPct val="0"/>
              </a:spcBef>
              <a:spcAft>
                <a:spcPct val="0"/>
              </a:spcAft>
              <a:tabLst>
                <a:tab pos="723900" algn="l"/>
                <a:tab pos="1447800" algn="l"/>
                <a:tab pos="2171700" algn="l"/>
                <a:tab pos="2895600" algn="l"/>
              </a:tabLst>
              <a:defRPr>
                <a:solidFill>
                  <a:schemeClr val="bg1"/>
                </a:solidFill>
                <a:latin typeface="Arial" panose="020B0604020202020204" pitchFamily="34" charset="0"/>
                <a:ea typeface="Microsoft YaHei" panose="020B0503020204020204" pitchFamily="34" charset="-122"/>
              </a:defRPr>
            </a:lvl8pPr>
            <a:lvl9pPr marL="3886200" indent="-228600" defTabSz="457200" eaLnBrk="0" fontAlgn="base" hangingPunct="0">
              <a:spcBef>
                <a:spcPct val="0"/>
              </a:spcBef>
              <a:spcAft>
                <a:spcPct val="0"/>
              </a:spcAft>
              <a:tabLst>
                <a:tab pos="723900" algn="l"/>
                <a:tab pos="1447800" algn="l"/>
                <a:tab pos="2171700" algn="l"/>
                <a:tab pos="2895600" algn="l"/>
              </a:tabLst>
              <a:defRPr>
                <a:solidFill>
                  <a:schemeClr val="bg1"/>
                </a:solidFill>
                <a:latin typeface="Arial" panose="020B0604020202020204" pitchFamily="34" charset="0"/>
                <a:ea typeface="Microsoft YaHei" panose="020B0503020204020204" pitchFamily="34" charset="-122"/>
              </a:defRPr>
            </a:lvl9pPr>
          </a:lstStyle>
          <a:p>
            <a:pPr>
              <a:defRPr/>
            </a:pPr>
            <a:fld id="{1A6BDCD9-EB97-BB4C-83E6-70801055F177}" type="slidenum">
              <a:rPr lang="en-US" altLang="en-US" smtClean="0">
                <a:solidFill>
                  <a:srgbClr val="000000"/>
                </a:solidFill>
                <a:latin typeface="Times New Roman" panose="02020603050405020304" pitchFamily="18" charset="0"/>
              </a:rPr>
              <a:pPr>
                <a:defRPr/>
              </a:pPr>
              <a:t>21</a:t>
            </a:fld>
            <a:endParaRPr lang="en-US" altLang="en-US">
              <a:solidFill>
                <a:srgbClr val="000000"/>
              </a:solidFill>
              <a:latin typeface="Times New Roman" panose="02020603050405020304" pitchFamily="18" charset="0"/>
            </a:endParaRPr>
          </a:p>
        </p:txBody>
      </p:sp>
      <p:sp>
        <p:nvSpPr>
          <p:cNvPr id="64513" name="Text Box 1">
            <a:extLst>
              <a:ext uri="{FF2B5EF4-FFF2-40B4-BE49-F238E27FC236}">
                <a16:creationId xmlns:a16="http://schemas.microsoft.com/office/drawing/2014/main" id="{A893FB64-54FE-E498-A9A4-83B9B9867155}"/>
              </a:ext>
            </a:extLst>
          </p:cNvPr>
          <p:cNvSpPr>
            <a:spLocks noGrp="1" noRot="1" noChangeAspect="1" noChangeArrowheads="1" noTextEdit="1"/>
          </p:cNvSpPr>
          <p:nvPr>
            <p:ph type="sldImg"/>
          </p:nvPr>
        </p:nvSpPr>
        <p:spPr>
          <a:xfrm>
            <a:off x="1371600" y="763588"/>
            <a:ext cx="5029200" cy="3771900"/>
          </a:xfrm>
          <a:solidFill>
            <a:srgbClr val="FFFFFF"/>
          </a:solidFill>
          <a:ln>
            <a:solidFill>
              <a:srgbClr val="000000"/>
            </a:solidFill>
            <a:miter lim="800000"/>
            <a:headEnd/>
            <a:tailEnd/>
          </a:ln>
        </p:spPr>
      </p:sp>
      <p:sp>
        <p:nvSpPr>
          <p:cNvPr id="64514" name="Text Box 2">
            <a:extLst>
              <a:ext uri="{FF2B5EF4-FFF2-40B4-BE49-F238E27FC236}">
                <a16:creationId xmlns:a16="http://schemas.microsoft.com/office/drawing/2014/main" id="{9F2C9102-A875-9EE9-43FF-7AF060D14587}"/>
              </a:ext>
            </a:extLst>
          </p:cNvPr>
          <p:cNvSpPr>
            <a:spLocks noGrp="1" noChangeArrowheads="1"/>
          </p:cNvSpPr>
          <p:nvPr>
            <p:ph type="body" idx="1"/>
          </p:nvPr>
        </p:nvSpPr>
        <p:spPr>
          <a:xfrm>
            <a:off x="777875" y="4776788"/>
            <a:ext cx="6218238" cy="4525962"/>
          </a:xfrm>
        </p:spPr>
        <p:txBody>
          <a:bodyPr wrap="none" anchor="ctr"/>
          <a:lstStyle/>
          <a:p>
            <a:pPr marL="0" marR="0" lvl="0" indent="0" algn="l" defTabSz="457200" rtl="0" eaLnBrk="0" fontAlgn="base" latinLnBrk="0" hangingPunct="0">
              <a:lnSpc>
                <a:spcPct val="100000"/>
              </a:lnSpc>
              <a:spcBef>
                <a:spcPct val="30000"/>
              </a:spcBef>
              <a:spcAft>
                <a:spcPct val="0"/>
              </a:spcAft>
              <a:buClr>
                <a:srgbClr val="000000"/>
              </a:buClr>
              <a:buSzPct val="100000"/>
              <a:buFont typeface="Times New Roman" panose="02020603050405020304" pitchFamily="18" charset="0"/>
              <a:buNone/>
              <a:tabLst/>
              <a:defRPr/>
            </a:pPr>
            <a:r>
              <a:rPr lang="en-US" altLang="en-US" sz="1200" b="1" dirty="0">
                <a:solidFill>
                  <a:srgbClr val="10408F"/>
                </a:solidFill>
                <a:latin typeface="Century Gothic" charset="0"/>
              </a:rPr>
              <a:t>BDL Can Run Analysis Report on GIS Data and Attributes</a:t>
            </a:r>
          </a:p>
          <a:p>
            <a:pPr>
              <a:defRPr/>
            </a:pPr>
            <a:endParaRPr lang="en-US" altLang="en-US" dirty="0">
              <a:latin typeface="Times New Roman" panose="02020603050405020304" pitchFamily="18" charset="0"/>
            </a:endParaRPr>
          </a:p>
        </p:txBody>
      </p:sp>
    </p:spTree>
    <p:extLst>
      <p:ext uri="{BB962C8B-B14F-4D97-AF65-F5344CB8AC3E}">
        <p14:creationId xmlns:p14="http://schemas.microsoft.com/office/powerpoint/2010/main" val="3100428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2FCC75A4-0AC7-7A84-E9FC-70540E9BCF64}"/>
              </a:ext>
            </a:extLst>
          </p:cNvPr>
          <p:cNvSpPr>
            <a:spLocks noGrp="1" noChangeArrowheads="1"/>
          </p:cNvSpPr>
          <p:nvPr>
            <p:ph type="sldNum" sz="quarter"/>
          </p:nvPr>
        </p:nvSpPr>
        <p:spPr/>
        <p:txBody>
          <a:bodyPr/>
          <a:lstStyle>
            <a:lvl1pPr>
              <a:tabLst>
                <a:tab pos="723900" algn="l"/>
                <a:tab pos="1447800" algn="l"/>
                <a:tab pos="2171700" algn="l"/>
                <a:tab pos="2895600" algn="l"/>
              </a:tabLst>
              <a:defRPr>
                <a:solidFill>
                  <a:schemeClr val="bg1"/>
                </a:solidFill>
                <a:latin typeface="Arial" panose="020B0604020202020204" pitchFamily="34" charset="0"/>
                <a:ea typeface="Microsoft YaHei" panose="020B0503020204020204" pitchFamily="34" charset="-122"/>
              </a:defRPr>
            </a:lvl1pPr>
            <a:lvl2pPr>
              <a:tabLst>
                <a:tab pos="723900" algn="l"/>
                <a:tab pos="1447800" algn="l"/>
                <a:tab pos="2171700" algn="l"/>
                <a:tab pos="2895600" algn="l"/>
              </a:tabLst>
              <a:defRPr>
                <a:solidFill>
                  <a:schemeClr val="bg1"/>
                </a:solidFill>
                <a:latin typeface="Arial" panose="020B0604020202020204" pitchFamily="34" charset="0"/>
                <a:ea typeface="Microsoft YaHei" panose="020B0503020204020204" pitchFamily="34" charset="-122"/>
              </a:defRPr>
            </a:lvl2pPr>
            <a:lvl3pPr>
              <a:tabLst>
                <a:tab pos="723900" algn="l"/>
                <a:tab pos="1447800" algn="l"/>
                <a:tab pos="2171700" algn="l"/>
                <a:tab pos="2895600" algn="l"/>
              </a:tabLst>
              <a:defRPr>
                <a:solidFill>
                  <a:schemeClr val="bg1"/>
                </a:solidFill>
                <a:latin typeface="Arial" panose="020B0604020202020204" pitchFamily="34" charset="0"/>
                <a:ea typeface="Microsoft YaHei" panose="020B0503020204020204" pitchFamily="34" charset="-122"/>
              </a:defRPr>
            </a:lvl3pPr>
            <a:lvl4pPr>
              <a:tabLst>
                <a:tab pos="723900" algn="l"/>
                <a:tab pos="1447800" algn="l"/>
                <a:tab pos="2171700" algn="l"/>
                <a:tab pos="2895600" algn="l"/>
              </a:tabLst>
              <a:defRPr>
                <a:solidFill>
                  <a:schemeClr val="bg1"/>
                </a:solidFill>
                <a:latin typeface="Arial" panose="020B0604020202020204" pitchFamily="34" charset="0"/>
                <a:ea typeface="Microsoft YaHei" panose="020B0503020204020204" pitchFamily="34" charset="-122"/>
              </a:defRPr>
            </a:lvl4pPr>
            <a:lvl5pPr>
              <a:tabLst>
                <a:tab pos="723900" algn="l"/>
                <a:tab pos="1447800" algn="l"/>
                <a:tab pos="2171700" algn="l"/>
                <a:tab pos="2895600" algn="l"/>
              </a:tabLst>
              <a:defRPr>
                <a:solidFill>
                  <a:schemeClr val="bg1"/>
                </a:solidFill>
                <a:latin typeface="Arial" panose="020B0604020202020204" pitchFamily="34" charset="0"/>
                <a:ea typeface="Microsoft YaHei" panose="020B0503020204020204" pitchFamily="34" charset="-122"/>
              </a:defRPr>
            </a:lvl5pPr>
            <a:lvl6pPr marL="2514600" indent="-228600" defTabSz="457200" eaLnBrk="0" fontAlgn="base" hangingPunct="0">
              <a:spcBef>
                <a:spcPct val="0"/>
              </a:spcBef>
              <a:spcAft>
                <a:spcPct val="0"/>
              </a:spcAft>
              <a:tabLst>
                <a:tab pos="723900" algn="l"/>
                <a:tab pos="1447800" algn="l"/>
                <a:tab pos="2171700" algn="l"/>
                <a:tab pos="2895600" algn="l"/>
              </a:tabLst>
              <a:defRPr>
                <a:solidFill>
                  <a:schemeClr val="bg1"/>
                </a:solidFill>
                <a:latin typeface="Arial" panose="020B0604020202020204" pitchFamily="34" charset="0"/>
                <a:ea typeface="Microsoft YaHei" panose="020B0503020204020204" pitchFamily="34" charset="-122"/>
              </a:defRPr>
            </a:lvl6pPr>
            <a:lvl7pPr marL="2971800" indent="-228600" defTabSz="457200" eaLnBrk="0" fontAlgn="base" hangingPunct="0">
              <a:spcBef>
                <a:spcPct val="0"/>
              </a:spcBef>
              <a:spcAft>
                <a:spcPct val="0"/>
              </a:spcAft>
              <a:tabLst>
                <a:tab pos="723900" algn="l"/>
                <a:tab pos="1447800" algn="l"/>
                <a:tab pos="2171700" algn="l"/>
                <a:tab pos="2895600" algn="l"/>
              </a:tabLst>
              <a:defRPr>
                <a:solidFill>
                  <a:schemeClr val="bg1"/>
                </a:solidFill>
                <a:latin typeface="Arial" panose="020B0604020202020204" pitchFamily="34" charset="0"/>
                <a:ea typeface="Microsoft YaHei" panose="020B0503020204020204" pitchFamily="34" charset="-122"/>
              </a:defRPr>
            </a:lvl7pPr>
            <a:lvl8pPr marL="3429000" indent="-228600" defTabSz="457200" eaLnBrk="0" fontAlgn="base" hangingPunct="0">
              <a:spcBef>
                <a:spcPct val="0"/>
              </a:spcBef>
              <a:spcAft>
                <a:spcPct val="0"/>
              </a:spcAft>
              <a:tabLst>
                <a:tab pos="723900" algn="l"/>
                <a:tab pos="1447800" algn="l"/>
                <a:tab pos="2171700" algn="l"/>
                <a:tab pos="2895600" algn="l"/>
              </a:tabLst>
              <a:defRPr>
                <a:solidFill>
                  <a:schemeClr val="bg1"/>
                </a:solidFill>
                <a:latin typeface="Arial" panose="020B0604020202020204" pitchFamily="34" charset="0"/>
                <a:ea typeface="Microsoft YaHei" panose="020B0503020204020204" pitchFamily="34" charset="-122"/>
              </a:defRPr>
            </a:lvl8pPr>
            <a:lvl9pPr marL="3886200" indent="-228600" defTabSz="457200" eaLnBrk="0" fontAlgn="base" hangingPunct="0">
              <a:spcBef>
                <a:spcPct val="0"/>
              </a:spcBef>
              <a:spcAft>
                <a:spcPct val="0"/>
              </a:spcAft>
              <a:tabLst>
                <a:tab pos="723900" algn="l"/>
                <a:tab pos="1447800" algn="l"/>
                <a:tab pos="2171700" algn="l"/>
                <a:tab pos="2895600" algn="l"/>
              </a:tabLst>
              <a:defRPr>
                <a:solidFill>
                  <a:schemeClr val="bg1"/>
                </a:solidFill>
                <a:latin typeface="Arial" panose="020B0604020202020204" pitchFamily="34" charset="0"/>
                <a:ea typeface="Microsoft YaHei" panose="020B0503020204020204" pitchFamily="34" charset="-122"/>
              </a:defRPr>
            </a:lvl9pPr>
          </a:lstStyle>
          <a:p>
            <a:pPr>
              <a:defRPr/>
            </a:pPr>
            <a:fld id="{1A6BDCD9-EB97-BB4C-83E6-70801055F177}" type="slidenum">
              <a:rPr lang="en-US" altLang="en-US" smtClean="0">
                <a:solidFill>
                  <a:srgbClr val="000000"/>
                </a:solidFill>
                <a:latin typeface="Times New Roman" panose="02020603050405020304" pitchFamily="18" charset="0"/>
              </a:rPr>
              <a:pPr>
                <a:defRPr/>
              </a:pPr>
              <a:t>22</a:t>
            </a:fld>
            <a:endParaRPr lang="en-US" altLang="en-US">
              <a:solidFill>
                <a:srgbClr val="000000"/>
              </a:solidFill>
              <a:latin typeface="Times New Roman" panose="02020603050405020304" pitchFamily="18" charset="0"/>
            </a:endParaRPr>
          </a:p>
        </p:txBody>
      </p:sp>
      <p:sp>
        <p:nvSpPr>
          <p:cNvPr id="64513" name="Text Box 1">
            <a:extLst>
              <a:ext uri="{FF2B5EF4-FFF2-40B4-BE49-F238E27FC236}">
                <a16:creationId xmlns:a16="http://schemas.microsoft.com/office/drawing/2014/main" id="{A893FB64-54FE-E498-A9A4-83B9B9867155}"/>
              </a:ext>
            </a:extLst>
          </p:cNvPr>
          <p:cNvSpPr>
            <a:spLocks noGrp="1" noRot="1" noChangeAspect="1" noChangeArrowheads="1" noTextEdit="1"/>
          </p:cNvSpPr>
          <p:nvPr>
            <p:ph type="sldImg"/>
          </p:nvPr>
        </p:nvSpPr>
        <p:spPr>
          <a:xfrm>
            <a:off x="1371600" y="763588"/>
            <a:ext cx="5029200" cy="3771900"/>
          </a:xfrm>
          <a:solidFill>
            <a:srgbClr val="FFFFFF"/>
          </a:solidFill>
          <a:ln>
            <a:solidFill>
              <a:srgbClr val="000000"/>
            </a:solidFill>
            <a:miter lim="800000"/>
            <a:headEnd/>
            <a:tailEnd/>
          </a:ln>
        </p:spPr>
      </p:sp>
      <p:sp>
        <p:nvSpPr>
          <p:cNvPr id="64514" name="Text Box 2">
            <a:extLst>
              <a:ext uri="{FF2B5EF4-FFF2-40B4-BE49-F238E27FC236}">
                <a16:creationId xmlns:a16="http://schemas.microsoft.com/office/drawing/2014/main" id="{9F2C9102-A875-9EE9-43FF-7AF060D14587}"/>
              </a:ext>
            </a:extLst>
          </p:cNvPr>
          <p:cNvSpPr>
            <a:spLocks noGrp="1" noChangeArrowheads="1"/>
          </p:cNvSpPr>
          <p:nvPr>
            <p:ph type="body" idx="1"/>
          </p:nvPr>
        </p:nvSpPr>
        <p:spPr>
          <a:xfrm>
            <a:off x="777875" y="4776788"/>
            <a:ext cx="6218238" cy="4525962"/>
          </a:xfrm>
        </p:spPr>
        <p:txBody>
          <a:bodyPr wrap="none" anchor="ctr"/>
          <a:lstStyle/>
          <a:p>
            <a:pPr marL="0" marR="0" lvl="0" indent="0" algn="l" defTabSz="457200" rtl="0" eaLnBrk="0" fontAlgn="base" latinLnBrk="0" hangingPunct="0">
              <a:lnSpc>
                <a:spcPct val="100000"/>
              </a:lnSpc>
              <a:spcBef>
                <a:spcPct val="30000"/>
              </a:spcBef>
              <a:spcAft>
                <a:spcPct val="0"/>
              </a:spcAft>
              <a:buClr>
                <a:srgbClr val="000000"/>
              </a:buClr>
              <a:buSzPct val="100000"/>
              <a:buFont typeface="Times New Roman" panose="02020603050405020304" pitchFamily="18" charset="0"/>
              <a:buNone/>
              <a:tabLst/>
              <a:defRPr/>
            </a:pPr>
            <a:r>
              <a:rPr lang="en-US" altLang="en-US" sz="1200" b="1" dirty="0">
                <a:solidFill>
                  <a:srgbClr val="10408F"/>
                </a:solidFill>
                <a:latin typeface="Century Gothic" charset="0"/>
              </a:rPr>
              <a:t>BDL Can Run Analysis Report on GIS Data and Attributes</a:t>
            </a:r>
          </a:p>
          <a:p>
            <a:pPr>
              <a:defRPr/>
            </a:pPr>
            <a:endParaRPr lang="en-US" altLang="en-US" dirty="0">
              <a:latin typeface="Times New Roman" panose="02020603050405020304" pitchFamily="18" charset="0"/>
            </a:endParaRPr>
          </a:p>
        </p:txBody>
      </p:sp>
    </p:spTree>
    <p:extLst>
      <p:ext uri="{BB962C8B-B14F-4D97-AF65-F5344CB8AC3E}">
        <p14:creationId xmlns:p14="http://schemas.microsoft.com/office/powerpoint/2010/main" val="146408383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2FCC75A4-0AC7-7A84-E9FC-70540E9BCF64}"/>
              </a:ext>
            </a:extLst>
          </p:cNvPr>
          <p:cNvSpPr>
            <a:spLocks noGrp="1" noChangeArrowheads="1"/>
          </p:cNvSpPr>
          <p:nvPr>
            <p:ph type="sldNum" sz="quarter"/>
          </p:nvPr>
        </p:nvSpPr>
        <p:spPr/>
        <p:txBody>
          <a:bodyPr/>
          <a:lstStyle>
            <a:lvl1pPr>
              <a:tabLst>
                <a:tab pos="723900" algn="l"/>
                <a:tab pos="1447800" algn="l"/>
                <a:tab pos="2171700" algn="l"/>
                <a:tab pos="2895600" algn="l"/>
              </a:tabLst>
              <a:defRPr>
                <a:solidFill>
                  <a:schemeClr val="bg1"/>
                </a:solidFill>
                <a:latin typeface="Arial" panose="020B0604020202020204" pitchFamily="34" charset="0"/>
                <a:ea typeface="Microsoft YaHei" panose="020B0503020204020204" pitchFamily="34" charset="-122"/>
              </a:defRPr>
            </a:lvl1pPr>
            <a:lvl2pPr>
              <a:tabLst>
                <a:tab pos="723900" algn="l"/>
                <a:tab pos="1447800" algn="l"/>
                <a:tab pos="2171700" algn="l"/>
                <a:tab pos="2895600" algn="l"/>
              </a:tabLst>
              <a:defRPr>
                <a:solidFill>
                  <a:schemeClr val="bg1"/>
                </a:solidFill>
                <a:latin typeface="Arial" panose="020B0604020202020204" pitchFamily="34" charset="0"/>
                <a:ea typeface="Microsoft YaHei" panose="020B0503020204020204" pitchFamily="34" charset="-122"/>
              </a:defRPr>
            </a:lvl2pPr>
            <a:lvl3pPr>
              <a:tabLst>
                <a:tab pos="723900" algn="l"/>
                <a:tab pos="1447800" algn="l"/>
                <a:tab pos="2171700" algn="l"/>
                <a:tab pos="2895600" algn="l"/>
              </a:tabLst>
              <a:defRPr>
                <a:solidFill>
                  <a:schemeClr val="bg1"/>
                </a:solidFill>
                <a:latin typeface="Arial" panose="020B0604020202020204" pitchFamily="34" charset="0"/>
                <a:ea typeface="Microsoft YaHei" panose="020B0503020204020204" pitchFamily="34" charset="-122"/>
              </a:defRPr>
            </a:lvl3pPr>
            <a:lvl4pPr>
              <a:tabLst>
                <a:tab pos="723900" algn="l"/>
                <a:tab pos="1447800" algn="l"/>
                <a:tab pos="2171700" algn="l"/>
                <a:tab pos="2895600" algn="l"/>
              </a:tabLst>
              <a:defRPr>
                <a:solidFill>
                  <a:schemeClr val="bg1"/>
                </a:solidFill>
                <a:latin typeface="Arial" panose="020B0604020202020204" pitchFamily="34" charset="0"/>
                <a:ea typeface="Microsoft YaHei" panose="020B0503020204020204" pitchFamily="34" charset="-122"/>
              </a:defRPr>
            </a:lvl4pPr>
            <a:lvl5pPr>
              <a:tabLst>
                <a:tab pos="723900" algn="l"/>
                <a:tab pos="1447800" algn="l"/>
                <a:tab pos="2171700" algn="l"/>
                <a:tab pos="2895600" algn="l"/>
              </a:tabLst>
              <a:defRPr>
                <a:solidFill>
                  <a:schemeClr val="bg1"/>
                </a:solidFill>
                <a:latin typeface="Arial" panose="020B0604020202020204" pitchFamily="34" charset="0"/>
                <a:ea typeface="Microsoft YaHei" panose="020B0503020204020204" pitchFamily="34" charset="-122"/>
              </a:defRPr>
            </a:lvl5pPr>
            <a:lvl6pPr marL="2514600" indent="-228600" defTabSz="457200" eaLnBrk="0" fontAlgn="base" hangingPunct="0">
              <a:spcBef>
                <a:spcPct val="0"/>
              </a:spcBef>
              <a:spcAft>
                <a:spcPct val="0"/>
              </a:spcAft>
              <a:tabLst>
                <a:tab pos="723900" algn="l"/>
                <a:tab pos="1447800" algn="l"/>
                <a:tab pos="2171700" algn="l"/>
                <a:tab pos="2895600" algn="l"/>
              </a:tabLst>
              <a:defRPr>
                <a:solidFill>
                  <a:schemeClr val="bg1"/>
                </a:solidFill>
                <a:latin typeface="Arial" panose="020B0604020202020204" pitchFamily="34" charset="0"/>
                <a:ea typeface="Microsoft YaHei" panose="020B0503020204020204" pitchFamily="34" charset="-122"/>
              </a:defRPr>
            </a:lvl6pPr>
            <a:lvl7pPr marL="2971800" indent="-228600" defTabSz="457200" eaLnBrk="0" fontAlgn="base" hangingPunct="0">
              <a:spcBef>
                <a:spcPct val="0"/>
              </a:spcBef>
              <a:spcAft>
                <a:spcPct val="0"/>
              </a:spcAft>
              <a:tabLst>
                <a:tab pos="723900" algn="l"/>
                <a:tab pos="1447800" algn="l"/>
                <a:tab pos="2171700" algn="l"/>
                <a:tab pos="2895600" algn="l"/>
              </a:tabLst>
              <a:defRPr>
                <a:solidFill>
                  <a:schemeClr val="bg1"/>
                </a:solidFill>
                <a:latin typeface="Arial" panose="020B0604020202020204" pitchFamily="34" charset="0"/>
                <a:ea typeface="Microsoft YaHei" panose="020B0503020204020204" pitchFamily="34" charset="-122"/>
              </a:defRPr>
            </a:lvl7pPr>
            <a:lvl8pPr marL="3429000" indent="-228600" defTabSz="457200" eaLnBrk="0" fontAlgn="base" hangingPunct="0">
              <a:spcBef>
                <a:spcPct val="0"/>
              </a:spcBef>
              <a:spcAft>
                <a:spcPct val="0"/>
              </a:spcAft>
              <a:tabLst>
                <a:tab pos="723900" algn="l"/>
                <a:tab pos="1447800" algn="l"/>
                <a:tab pos="2171700" algn="l"/>
                <a:tab pos="2895600" algn="l"/>
              </a:tabLst>
              <a:defRPr>
                <a:solidFill>
                  <a:schemeClr val="bg1"/>
                </a:solidFill>
                <a:latin typeface="Arial" panose="020B0604020202020204" pitchFamily="34" charset="0"/>
                <a:ea typeface="Microsoft YaHei" panose="020B0503020204020204" pitchFamily="34" charset="-122"/>
              </a:defRPr>
            </a:lvl8pPr>
            <a:lvl9pPr marL="3886200" indent="-228600" defTabSz="457200" eaLnBrk="0" fontAlgn="base" hangingPunct="0">
              <a:spcBef>
                <a:spcPct val="0"/>
              </a:spcBef>
              <a:spcAft>
                <a:spcPct val="0"/>
              </a:spcAft>
              <a:tabLst>
                <a:tab pos="723900" algn="l"/>
                <a:tab pos="1447800" algn="l"/>
                <a:tab pos="2171700" algn="l"/>
                <a:tab pos="2895600" algn="l"/>
              </a:tabLst>
              <a:defRPr>
                <a:solidFill>
                  <a:schemeClr val="bg1"/>
                </a:solidFill>
                <a:latin typeface="Arial" panose="020B0604020202020204" pitchFamily="34" charset="0"/>
                <a:ea typeface="Microsoft YaHei" panose="020B0503020204020204" pitchFamily="34" charset="-122"/>
              </a:defRPr>
            </a:lvl9pPr>
          </a:lstStyle>
          <a:p>
            <a:pPr>
              <a:defRPr/>
            </a:pPr>
            <a:fld id="{1A6BDCD9-EB97-BB4C-83E6-70801055F177}" type="slidenum">
              <a:rPr lang="en-US" altLang="en-US" smtClean="0">
                <a:solidFill>
                  <a:srgbClr val="000000"/>
                </a:solidFill>
                <a:latin typeface="Times New Roman" panose="02020603050405020304" pitchFamily="18" charset="0"/>
              </a:rPr>
              <a:pPr>
                <a:defRPr/>
              </a:pPr>
              <a:t>23</a:t>
            </a:fld>
            <a:endParaRPr lang="en-US" altLang="en-US">
              <a:solidFill>
                <a:srgbClr val="000000"/>
              </a:solidFill>
              <a:latin typeface="Times New Roman" panose="02020603050405020304" pitchFamily="18" charset="0"/>
            </a:endParaRPr>
          </a:p>
        </p:txBody>
      </p:sp>
      <p:sp>
        <p:nvSpPr>
          <p:cNvPr id="64513" name="Text Box 1">
            <a:extLst>
              <a:ext uri="{FF2B5EF4-FFF2-40B4-BE49-F238E27FC236}">
                <a16:creationId xmlns:a16="http://schemas.microsoft.com/office/drawing/2014/main" id="{A893FB64-54FE-E498-A9A4-83B9B9867155}"/>
              </a:ext>
            </a:extLst>
          </p:cNvPr>
          <p:cNvSpPr>
            <a:spLocks noGrp="1" noRot="1" noChangeAspect="1" noChangeArrowheads="1" noTextEdit="1"/>
          </p:cNvSpPr>
          <p:nvPr>
            <p:ph type="sldImg"/>
          </p:nvPr>
        </p:nvSpPr>
        <p:spPr>
          <a:xfrm>
            <a:off x="1371600" y="763588"/>
            <a:ext cx="5029200" cy="3771900"/>
          </a:xfrm>
          <a:solidFill>
            <a:srgbClr val="FFFFFF"/>
          </a:solidFill>
          <a:ln>
            <a:solidFill>
              <a:srgbClr val="000000"/>
            </a:solidFill>
            <a:miter lim="800000"/>
            <a:headEnd/>
            <a:tailEnd/>
          </a:ln>
        </p:spPr>
      </p:sp>
      <p:sp>
        <p:nvSpPr>
          <p:cNvPr id="64514" name="Text Box 2">
            <a:extLst>
              <a:ext uri="{FF2B5EF4-FFF2-40B4-BE49-F238E27FC236}">
                <a16:creationId xmlns:a16="http://schemas.microsoft.com/office/drawing/2014/main" id="{9F2C9102-A875-9EE9-43FF-7AF060D14587}"/>
              </a:ext>
            </a:extLst>
          </p:cNvPr>
          <p:cNvSpPr>
            <a:spLocks noGrp="1" noChangeArrowheads="1"/>
          </p:cNvSpPr>
          <p:nvPr>
            <p:ph type="body" idx="1"/>
          </p:nvPr>
        </p:nvSpPr>
        <p:spPr>
          <a:xfrm>
            <a:off x="777875" y="4776788"/>
            <a:ext cx="6218238" cy="4525962"/>
          </a:xfrm>
        </p:spPr>
        <p:txBody>
          <a:bodyPr wrap="none" anchor="ctr"/>
          <a:lstStyle/>
          <a:p>
            <a:pPr marL="0" marR="0" lvl="0" indent="0" algn="l" defTabSz="457200" rtl="0" eaLnBrk="0" fontAlgn="base" latinLnBrk="0" hangingPunct="0">
              <a:lnSpc>
                <a:spcPct val="100000"/>
              </a:lnSpc>
              <a:spcBef>
                <a:spcPct val="30000"/>
              </a:spcBef>
              <a:spcAft>
                <a:spcPct val="0"/>
              </a:spcAft>
              <a:buClr>
                <a:srgbClr val="000000"/>
              </a:buClr>
              <a:buSzPct val="100000"/>
              <a:buFont typeface="Times New Roman" panose="02020603050405020304" pitchFamily="18" charset="0"/>
              <a:buNone/>
              <a:tabLst/>
              <a:defRPr/>
            </a:pPr>
            <a:r>
              <a:rPr lang="en-US" altLang="en-US" sz="1200" b="1" dirty="0">
                <a:solidFill>
                  <a:srgbClr val="10408F"/>
                </a:solidFill>
                <a:latin typeface="Century Gothic" charset="0"/>
              </a:rPr>
              <a:t>BDL Can Run Analysis Report on GIS Data and Attributes</a:t>
            </a:r>
          </a:p>
          <a:p>
            <a:pPr>
              <a:defRPr/>
            </a:pPr>
            <a:endParaRPr lang="en-US" altLang="en-US" dirty="0">
              <a:latin typeface="Times New Roman" panose="02020603050405020304" pitchFamily="18" charset="0"/>
            </a:endParaRPr>
          </a:p>
        </p:txBody>
      </p:sp>
    </p:spTree>
    <p:extLst>
      <p:ext uri="{BB962C8B-B14F-4D97-AF65-F5344CB8AC3E}">
        <p14:creationId xmlns:p14="http://schemas.microsoft.com/office/powerpoint/2010/main" val="58789541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3BB66493-0034-D883-8DFF-9812C7649337}"/>
              </a:ext>
            </a:extLst>
          </p:cNvPr>
          <p:cNvSpPr>
            <a:spLocks noGrp="1" noChangeArrowheads="1"/>
          </p:cNvSpPr>
          <p:nvPr>
            <p:ph type="sldNum" sz="quarter"/>
          </p:nvPr>
        </p:nvSpPr>
        <p:spPr/>
        <p:txBody>
          <a:bodyPr/>
          <a:lstStyle>
            <a:lvl1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1pPr>
            <a:lvl2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2pPr>
            <a:lvl3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3pPr>
            <a:lvl4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4pPr>
            <a:lvl5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5pPr>
            <a:lvl6pPr marL="2514600" indent="-228600" defTabSz="4572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6pPr>
            <a:lvl7pPr marL="2971800" indent="-228600" defTabSz="4572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7pPr>
            <a:lvl8pPr marL="3429000" indent="-228600" defTabSz="4572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8pPr>
            <a:lvl9pPr marL="3886200" indent="-228600" defTabSz="4572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9pPr>
          </a:lstStyle>
          <a:p>
            <a:pPr>
              <a:defRPr/>
            </a:pPr>
            <a:fld id="{8338A941-7914-5B4E-8EE3-98E0B5FEC93B}" type="slidenum">
              <a:rPr lang="en-US" altLang="en-US" smtClean="0">
                <a:solidFill>
                  <a:srgbClr val="000000"/>
                </a:solidFill>
                <a:latin typeface="Times New Roman" panose="02020603050405020304" pitchFamily="18" charset="0"/>
              </a:rPr>
              <a:pPr>
                <a:defRPr/>
              </a:pPr>
              <a:t>24</a:t>
            </a:fld>
            <a:endParaRPr lang="en-US" altLang="en-US">
              <a:solidFill>
                <a:srgbClr val="000000"/>
              </a:solidFill>
              <a:latin typeface="Times New Roman" panose="02020603050405020304" pitchFamily="18" charset="0"/>
            </a:endParaRPr>
          </a:p>
        </p:txBody>
      </p:sp>
      <p:sp>
        <p:nvSpPr>
          <p:cNvPr id="12289" name="Text Box 1">
            <a:extLst>
              <a:ext uri="{FF2B5EF4-FFF2-40B4-BE49-F238E27FC236}">
                <a16:creationId xmlns:a16="http://schemas.microsoft.com/office/drawing/2014/main" id="{5070A4B3-44E9-17FA-DD0B-4B9BF3AC7DCF}"/>
              </a:ext>
            </a:extLst>
          </p:cNvPr>
          <p:cNvSpPr>
            <a:spLocks noGrp="1" noRot="1" noChangeAspect="1" noChangeArrowheads="1" noTextEdit="1"/>
          </p:cNvSpPr>
          <p:nvPr>
            <p:ph type="sldImg"/>
          </p:nvPr>
        </p:nvSpPr>
        <p:spPr>
          <a:xfrm>
            <a:off x="1371600" y="763588"/>
            <a:ext cx="5029200" cy="3771900"/>
          </a:xfrm>
          <a:solidFill>
            <a:srgbClr val="FFFFFF"/>
          </a:solidFill>
          <a:ln>
            <a:solidFill>
              <a:srgbClr val="000000"/>
            </a:solidFill>
            <a:miter lim="800000"/>
            <a:headEnd/>
            <a:tailEnd/>
          </a:ln>
        </p:spPr>
      </p:sp>
      <p:sp>
        <p:nvSpPr>
          <p:cNvPr id="12290" name="Text Box 2">
            <a:extLst>
              <a:ext uri="{FF2B5EF4-FFF2-40B4-BE49-F238E27FC236}">
                <a16:creationId xmlns:a16="http://schemas.microsoft.com/office/drawing/2014/main" id="{F0BCFDE6-F4CC-8C89-A251-5D56559CC122}"/>
              </a:ext>
            </a:extLst>
          </p:cNvPr>
          <p:cNvSpPr>
            <a:spLocks noGrp="1" noChangeArrowheads="1"/>
          </p:cNvSpPr>
          <p:nvPr>
            <p:ph type="body" idx="1"/>
          </p:nvPr>
        </p:nvSpPr>
        <p:spPr>
          <a:xfrm>
            <a:off x="777875" y="4776788"/>
            <a:ext cx="6218238" cy="4525962"/>
          </a:xfrm>
        </p:spPr>
        <p:txBody>
          <a:bodyPr wrap="none" anchor="ctr"/>
          <a:lstStyle/>
          <a:p>
            <a:pPr marL="0" indent="0" eaLnBrk="1">
              <a:lnSpc>
                <a:spcPct val="105000"/>
              </a:lnSpc>
              <a:spcBef>
                <a:spcPts val="1738"/>
              </a:spcBef>
              <a:spcAft>
                <a:spcPct val="0"/>
              </a:spcAft>
              <a:buClr>
                <a:srgbClr val="69BD46"/>
              </a:buClr>
              <a:defRPr/>
            </a:pPr>
            <a:r>
              <a:rPr lang="en-US" altLang="en-US" sz="1200" b="1" dirty="0">
                <a:solidFill>
                  <a:srgbClr val="10408F"/>
                </a:solidFill>
                <a:latin typeface="Century Gothic" charset="0"/>
              </a:rPr>
              <a:t>BDL Offers Aggregated GIS Datasets for Analysis, Sharing, and Collaboration</a:t>
            </a: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0778C7A5-F1C8-6AA0-9245-51EE081C9F96}"/>
              </a:ext>
            </a:extLst>
          </p:cNvPr>
          <p:cNvSpPr>
            <a:spLocks noGrp="1" noChangeArrowheads="1"/>
          </p:cNvSpPr>
          <p:nvPr>
            <p:ph type="sldNum" sz="quarter"/>
          </p:nvPr>
        </p:nvSpPr>
        <p:spPr/>
        <p:txBody>
          <a:bodyPr/>
          <a:lstStyle>
            <a:lvl1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1pPr>
            <a:lvl2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2pPr>
            <a:lvl3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3pPr>
            <a:lvl4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4pPr>
            <a:lvl5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5pPr>
            <a:lvl6pPr marL="2514600" indent="-228600" defTabSz="4572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6pPr>
            <a:lvl7pPr marL="2971800" indent="-228600" defTabSz="4572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7pPr>
            <a:lvl8pPr marL="3429000" indent="-228600" defTabSz="4572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8pPr>
            <a:lvl9pPr marL="3886200" indent="-228600" defTabSz="4572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9pPr>
          </a:lstStyle>
          <a:p>
            <a:pPr>
              <a:defRPr/>
            </a:pPr>
            <a:fld id="{6E5A873A-33D1-5547-9F3A-D72B7A7C52BC}" type="slidenum">
              <a:rPr lang="en-US" altLang="en-US" smtClean="0">
                <a:solidFill>
                  <a:srgbClr val="000000"/>
                </a:solidFill>
                <a:latin typeface="Times New Roman" panose="02020603050405020304" pitchFamily="18" charset="0"/>
              </a:rPr>
              <a:pPr>
                <a:defRPr/>
              </a:pPr>
              <a:t>25</a:t>
            </a:fld>
            <a:endParaRPr lang="en-US" altLang="en-US">
              <a:solidFill>
                <a:srgbClr val="000000"/>
              </a:solidFill>
              <a:latin typeface="Times New Roman" panose="02020603050405020304" pitchFamily="18" charset="0"/>
            </a:endParaRPr>
          </a:p>
        </p:txBody>
      </p:sp>
      <p:sp>
        <p:nvSpPr>
          <p:cNvPr id="13313" name="Text Box 1">
            <a:extLst>
              <a:ext uri="{FF2B5EF4-FFF2-40B4-BE49-F238E27FC236}">
                <a16:creationId xmlns:a16="http://schemas.microsoft.com/office/drawing/2014/main" id="{BDBD932E-A576-E9D3-4AD6-7BC35DF8A694}"/>
              </a:ext>
            </a:extLst>
          </p:cNvPr>
          <p:cNvSpPr>
            <a:spLocks noGrp="1" noRot="1" noChangeAspect="1" noChangeArrowheads="1" noTextEdit="1"/>
          </p:cNvSpPr>
          <p:nvPr>
            <p:ph type="sldImg"/>
          </p:nvPr>
        </p:nvSpPr>
        <p:spPr>
          <a:xfrm>
            <a:off x="1371600" y="763588"/>
            <a:ext cx="5029200" cy="3771900"/>
          </a:xfrm>
          <a:solidFill>
            <a:srgbClr val="FFFFFF"/>
          </a:solidFill>
          <a:ln>
            <a:solidFill>
              <a:srgbClr val="000000"/>
            </a:solidFill>
            <a:miter lim="800000"/>
            <a:headEnd/>
            <a:tailEnd/>
          </a:ln>
        </p:spPr>
      </p:sp>
      <p:sp>
        <p:nvSpPr>
          <p:cNvPr id="13314" name="Text Box 2">
            <a:extLst>
              <a:ext uri="{FF2B5EF4-FFF2-40B4-BE49-F238E27FC236}">
                <a16:creationId xmlns:a16="http://schemas.microsoft.com/office/drawing/2014/main" id="{3D322253-D689-9C00-E620-83DC2B23148D}"/>
              </a:ext>
            </a:extLst>
          </p:cNvPr>
          <p:cNvSpPr>
            <a:spLocks noGrp="1" noChangeArrowheads="1"/>
          </p:cNvSpPr>
          <p:nvPr>
            <p:ph type="body" idx="1"/>
          </p:nvPr>
        </p:nvSpPr>
        <p:spPr>
          <a:xfrm>
            <a:off x="777875" y="4776788"/>
            <a:ext cx="6218238" cy="4525962"/>
          </a:xfrm>
        </p:spPr>
        <p:txBody>
          <a:bodyPr wrap="none" anchor="ctr"/>
          <a:lstStyle/>
          <a:p>
            <a:pPr>
              <a:defRPr/>
            </a:pPr>
            <a:endParaRPr lang="en-US" altLang="en-US">
              <a:latin typeface="Times New Roman" panose="02020603050405020304" pitchFamily="18" charset="0"/>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4C8CC1D2-0FE7-6EEC-E7FD-9CE523094864}"/>
              </a:ext>
            </a:extLst>
          </p:cNvPr>
          <p:cNvSpPr>
            <a:spLocks noGrp="1" noChangeArrowheads="1"/>
          </p:cNvSpPr>
          <p:nvPr>
            <p:ph type="sldNum" sz="quarter"/>
          </p:nvPr>
        </p:nvSpPr>
        <p:spPr/>
        <p:txBody>
          <a:bodyPr/>
          <a:lstStyle>
            <a:lvl1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5pPr>
            <a:lvl6pPr marL="25146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6pPr>
            <a:lvl7pPr marL="29718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7pPr>
            <a:lvl8pPr marL="34290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8pPr>
            <a:lvl9pPr marL="38862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9pPr>
          </a:lstStyle>
          <a:p>
            <a:pPr>
              <a:spcBef>
                <a:spcPct val="0"/>
              </a:spcBef>
              <a:defRPr/>
            </a:pPr>
            <a:fld id="{F95085F7-B323-6A4E-A43D-50C5829CE0AC}" type="slidenum">
              <a:rPr lang="en-US" altLang="en-US" sz="1400" smtClean="0"/>
              <a:pPr>
                <a:spcBef>
                  <a:spcPct val="0"/>
                </a:spcBef>
                <a:defRPr/>
              </a:pPr>
              <a:t>26</a:t>
            </a:fld>
            <a:endParaRPr lang="en-US" altLang="en-US" sz="1400"/>
          </a:p>
        </p:txBody>
      </p:sp>
      <p:sp>
        <p:nvSpPr>
          <p:cNvPr id="23553" name="Text Box 1">
            <a:extLst>
              <a:ext uri="{FF2B5EF4-FFF2-40B4-BE49-F238E27FC236}">
                <a16:creationId xmlns:a16="http://schemas.microsoft.com/office/drawing/2014/main" id="{2806DD09-751A-4259-4D39-92987B492EBB}"/>
              </a:ext>
            </a:extLst>
          </p:cNvPr>
          <p:cNvSpPr>
            <a:spLocks noGrp="1" noRot="1" noChangeAspect="1" noChangeArrowheads="1" noTextEdit="1"/>
          </p:cNvSpPr>
          <p:nvPr>
            <p:ph type="sldImg"/>
          </p:nvPr>
        </p:nvSpPr>
        <p:spPr>
          <a:xfrm>
            <a:off x="1371600" y="763588"/>
            <a:ext cx="5029200" cy="3771900"/>
          </a:xfrm>
          <a:solidFill>
            <a:srgbClr val="FFFFFF"/>
          </a:solidFill>
          <a:ln>
            <a:solidFill>
              <a:srgbClr val="000000"/>
            </a:solidFill>
            <a:miter lim="800000"/>
            <a:headEnd/>
            <a:tailEnd/>
          </a:ln>
        </p:spPr>
      </p:sp>
      <p:sp>
        <p:nvSpPr>
          <p:cNvPr id="23554" name="Text Box 2">
            <a:extLst>
              <a:ext uri="{FF2B5EF4-FFF2-40B4-BE49-F238E27FC236}">
                <a16:creationId xmlns:a16="http://schemas.microsoft.com/office/drawing/2014/main" id="{14205C40-60CC-E707-474A-1C4FEBEF6F67}"/>
              </a:ext>
            </a:extLst>
          </p:cNvPr>
          <p:cNvSpPr>
            <a:spLocks noGrp="1" noChangeArrowheads="1"/>
          </p:cNvSpPr>
          <p:nvPr>
            <p:ph type="body" idx="1"/>
          </p:nvPr>
        </p:nvSpPr>
        <p:spPr>
          <a:xfrm>
            <a:off x="777875" y="4776788"/>
            <a:ext cx="6218238" cy="4525962"/>
          </a:xfrm>
        </p:spPr>
        <p:txBody>
          <a:bodyPr wrap="none" anchor="ctr"/>
          <a:lstStyle/>
          <a:p>
            <a:pPr>
              <a:defRPr/>
            </a:pPr>
            <a:endParaRPr lang="en-US" altLang="en-US">
              <a:latin typeface="Times New Roman" panose="02020603050405020304" pitchFamily="18" charset="0"/>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56638D8F-851B-93C3-56C2-EA0637919E65}"/>
              </a:ext>
            </a:extLst>
          </p:cNvPr>
          <p:cNvSpPr>
            <a:spLocks noGrp="1" noChangeArrowheads="1"/>
          </p:cNvSpPr>
          <p:nvPr>
            <p:ph type="sldNum" sz="quarter"/>
          </p:nvPr>
        </p:nvSpPr>
        <p:spPr/>
        <p:txBody>
          <a:bodyPr/>
          <a:lstStyle>
            <a:lvl1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5pPr>
            <a:lvl6pPr marL="25146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6pPr>
            <a:lvl7pPr marL="29718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7pPr>
            <a:lvl8pPr marL="34290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8pPr>
            <a:lvl9pPr marL="38862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9pPr>
          </a:lstStyle>
          <a:p>
            <a:pPr>
              <a:spcBef>
                <a:spcPct val="0"/>
              </a:spcBef>
              <a:defRPr/>
            </a:pPr>
            <a:fld id="{9DD1B597-B932-1346-B77F-4DBF773DD064}" type="slidenum">
              <a:rPr lang="en-US" altLang="en-US" sz="1400" smtClean="0"/>
              <a:pPr>
                <a:spcBef>
                  <a:spcPct val="0"/>
                </a:spcBef>
                <a:defRPr/>
              </a:pPr>
              <a:t>27</a:t>
            </a:fld>
            <a:endParaRPr lang="en-US" altLang="en-US" sz="1400"/>
          </a:p>
        </p:txBody>
      </p:sp>
      <p:sp>
        <p:nvSpPr>
          <p:cNvPr id="23553" name="Text Box 1">
            <a:extLst>
              <a:ext uri="{FF2B5EF4-FFF2-40B4-BE49-F238E27FC236}">
                <a16:creationId xmlns:a16="http://schemas.microsoft.com/office/drawing/2014/main" id="{2E7A9BC9-E972-D984-8C25-536F4D4970B6}"/>
              </a:ext>
            </a:extLst>
          </p:cNvPr>
          <p:cNvSpPr>
            <a:spLocks noGrp="1" noRot="1" noChangeAspect="1" noChangeArrowheads="1" noTextEdit="1"/>
          </p:cNvSpPr>
          <p:nvPr>
            <p:ph type="sldImg"/>
          </p:nvPr>
        </p:nvSpPr>
        <p:spPr>
          <a:xfrm>
            <a:off x="1371600" y="763588"/>
            <a:ext cx="5029200" cy="3771900"/>
          </a:xfrm>
          <a:solidFill>
            <a:srgbClr val="FFFFFF"/>
          </a:solidFill>
          <a:ln>
            <a:solidFill>
              <a:srgbClr val="000000"/>
            </a:solidFill>
            <a:miter lim="800000"/>
            <a:headEnd/>
            <a:tailEnd/>
          </a:ln>
        </p:spPr>
      </p:sp>
      <p:sp>
        <p:nvSpPr>
          <p:cNvPr id="23554" name="Text Box 2">
            <a:extLst>
              <a:ext uri="{FF2B5EF4-FFF2-40B4-BE49-F238E27FC236}">
                <a16:creationId xmlns:a16="http://schemas.microsoft.com/office/drawing/2014/main" id="{04A7C198-B29C-480C-20C3-2378F167FFDD}"/>
              </a:ext>
            </a:extLst>
          </p:cNvPr>
          <p:cNvSpPr>
            <a:spLocks noGrp="1" noChangeArrowheads="1"/>
          </p:cNvSpPr>
          <p:nvPr>
            <p:ph type="body" idx="1"/>
          </p:nvPr>
        </p:nvSpPr>
        <p:spPr>
          <a:xfrm>
            <a:off x="777875" y="4776788"/>
            <a:ext cx="6218238" cy="4525962"/>
          </a:xfrm>
        </p:spPr>
        <p:txBody>
          <a:bodyPr wrap="none" anchor="ctr"/>
          <a:lstStyle/>
          <a:p>
            <a:pPr>
              <a:defRPr/>
            </a:pPr>
            <a:endParaRPr lang="en-US" altLang="en-US">
              <a:latin typeface="Times New Roman" panose="02020603050405020304" pitchFamily="18" charset="0"/>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B1E53CC8-8350-3BAD-F1BF-8D478142BD57}"/>
              </a:ext>
            </a:extLst>
          </p:cNvPr>
          <p:cNvSpPr>
            <a:spLocks noGrp="1" noChangeArrowheads="1"/>
          </p:cNvSpPr>
          <p:nvPr>
            <p:ph type="sldNum" sz="quarter"/>
          </p:nvPr>
        </p:nvSpPr>
        <p:spPr/>
        <p:txBody>
          <a:bodyPr/>
          <a:lstStyle>
            <a:lvl1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1pPr>
            <a:lvl2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2pPr>
            <a:lvl3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3pPr>
            <a:lvl4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4pPr>
            <a:lvl5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5pPr>
            <a:lvl6pPr marL="2514600" indent="-228600" defTabSz="4572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6pPr>
            <a:lvl7pPr marL="2971800" indent="-228600" defTabSz="4572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7pPr>
            <a:lvl8pPr marL="3429000" indent="-228600" defTabSz="4572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8pPr>
            <a:lvl9pPr marL="3886200" indent="-228600" defTabSz="4572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9pPr>
          </a:lstStyle>
          <a:p>
            <a:pPr>
              <a:defRPr/>
            </a:pPr>
            <a:fld id="{1479C8A9-1E75-0E45-86AE-9A1FCCB9C097}" type="slidenum">
              <a:rPr lang="en-US" altLang="en-US" smtClean="0">
                <a:solidFill>
                  <a:srgbClr val="000000"/>
                </a:solidFill>
                <a:latin typeface="Times New Roman" panose="02020603050405020304" pitchFamily="18" charset="0"/>
              </a:rPr>
              <a:pPr>
                <a:defRPr/>
              </a:pPr>
              <a:t>28</a:t>
            </a:fld>
            <a:endParaRPr lang="en-US" altLang="en-US">
              <a:solidFill>
                <a:srgbClr val="000000"/>
              </a:solidFill>
              <a:latin typeface="Times New Roman" panose="02020603050405020304" pitchFamily="18" charset="0"/>
            </a:endParaRPr>
          </a:p>
        </p:txBody>
      </p:sp>
      <p:sp>
        <p:nvSpPr>
          <p:cNvPr id="15361" name="Text Box 1">
            <a:extLst>
              <a:ext uri="{FF2B5EF4-FFF2-40B4-BE49-F238E27FC236}">
                <a16:creationId xmlns:a16="http://schemas.microsoft.com/office/drawing/2014/main" id="{0C8B2C43-E1B6-58A2-3B64-B11F5BF27BBD}"/>
              </a:ext>
            </a:extLst>
          </p:cNvPr>
          <p:cNvSpPr>
            <a:spLocks noGrp="1" noRot="1" noChangeAspect="1" noChangeArrowheads="1" noTextEdit="1"/>
          </p:cNvSpPr>
          <p:nvPr>
            <p:ph type="sldImg"/>
          </p:nvPr>
        </p:nvSpPr>
        <p:spPr>
          <a:xfrm>
            <a:off x="1371600" y="763588"/>
            <a:ext cx="5029200" cy="3771900"/>
          </a:xfrm>
          <a:solidFill>
            <a:srgbClr val="FFFFFF"/>
          </a:solidFill>
          <a:ln>
            <a:solidFill>
              <a:srgbClr val="000000"/>
            </a:solidFill>
            <a:miter lim="800000"/>
            <a:headEnd/>
            <a:tailEnd/>
          </a:ln>
        </p:spPr>
      </p:sp>
      <p:sp>
        <p:nvSpPr>
          <p:cNvPr id="15362" name="Text Box 2">
            <a:extLst>
              <a:ext uri="{FF2B5EF4-FFF2-40B4-BE49-F238E27FC236}">
                <a16:creationId xmlns:a16="http://schemas.microsoft.com/office/drawing/2014/main" id="{4B7C8F87-00D0-CA01-9610-DAC17BE4D15F}"/>
              </a:ext>
            </a:extLst>
          </p:cNvPr>
          <p:cNvSpPr>
            <a:spLocks noGrp="1" noChangeArrowheads="1"/>
          </p:cNvSpPr>
          <p:nvPr>
            <p:ph type="body" idx="1"/>
          </p:nvPr>
        </p:nvSpPr>
        <p:spPr>
          <a:xfrm>
            <a:off x="777875" y="4776788"/>
            <a:ext cx="6218238" cy="4525962"/>
          </a:xfrm>
        </p:spPr>
        <p:txBody>
          <a:bodyPr wrap="none" anchor="ctr"/>
          <a:lstStyle/>
          <a:p>
            <a:pPr>
              <a:defRPr/>
            </a:pPr>
            <a:endParaRPr lang="en-US" altLang="en-US">
              <a:latin typeface="Times New Roman" panose="02020603050405020304" pitchFamily="18" charset="0"/>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CSAMP </a:t>
            </a:r>
            <a:r>
              <a:rPr lang="en-US" dirty="0" err="1"/>
              <a:t>Webstie</a:t>
            </a:r>
            <a:r>
              <a:rPr lang="en-US" dirty="0"/>
              <a:t> powered by BDL.  Homepage 1 &amp; 2, Document management</a:t>
            </a:r>
          </a:p>
        </p:txBody>
      </p:sp>
      <p:sp>
        <p:nvSpPr>
          <p:cNvPr id="4" name="Slide Number Placeholder 3"/>
          <p:cNvSpPr>
            <a:spLocks noGrp="1"/>
          </p:cNvSpPr>
          <p:nvPr>
            <p:ph type="sldNum"/>
          </p:nvPr>
        </p:nvSpPr>
        <p:spPr/>
        <p:txBody>
          <a:bodyPr/>
          <a:lstStyle/>
          <a:p>
            <a:pPr>
              <a:defRPr/>
            </a:pPr>
            <a:fld id="{C3CBE578-A931-8442-996A-E61319E7120A}" type="slidenum">
              <a:rPr lang="en-US" altLang="en-US" smtClean="0"/>
              <a:pPr>
                <a:defRPr/>
              </a:pPr>
              <a:t>32</a:t>
            </a:fld>
            <a:endParaRPr lang="en-US" altLang="en-US"/>
          </a:p>
        </p:txBody>
      </p:sp>
    </p:spTree>
    <p:extLst>
      <p:ext uri="{BB962C8B-B14F-4D97-AF65-F5344CB8AC3E}">
        <p14:creationId xmlns:p14="http://schemas.microsoft.com/office/powerpoint/2010/main" val="192080034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1DC1E637-E5A3-9F26-DDCC-159AF7B75A54}"/>
              </a:ext>
            </a:extLst>
          </p:cNvPr>
          <p:cNvSpPr>
            <a:spLocks noGrp="1" noChangeArrowheads="1"/>
          </p:cNvSpPr>
          <p:nvPr>
            <p:ph type="sldNum" sz="quarter"/>
          </p:nvPr>
        </p:nvSpPr>
        <p:spPr/>
        <p:txBody>
          <a:bodyPr/>
          <a:lstStyle>
            <a:lvl1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1pPr>
            <a:lvl2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2pPr>
            <a:lvl3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3pPr>
            <a:lvl4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4pPr>
            <a:lvl5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5pPr>
            <a:lvl6pPr marL="2514600" indent="-228600" defTabSz="4572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6pPr>
            <a:lvl7pPr marL="2971800" indent="-228600" defTabSz="4572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7pPr>
            <a:lvl8pPr marL="3429000" indent="-228600" defTabSz="4572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8pPr>
            <a:lvl9pPr marL="3886200" indent="-228600" defTabSz="4572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9pPr>
          </a:lstStyle>
          <a:p>
            <a:pPr>
              <a:defRPr/>
            </a:pPr>
            <a:fld id="{A83EC38A-A4C8-4747-8527-ED9911617A47}" type="slidenum">
              <a:rPr lang="en-US" altLang="en-US" smtClean="0">
                <a:solidFill>
                  <a:srgbClr val="000000"/>
                </a:solidFill>
                <a:latin typeface="Times New Roman" panose="02020603050405020304" pitchFamily="18" charset="0"/>
              </a:rPr>
              <a:pPr>
                <a:defRPr/>
              </a:pPr>
              <a:t>33</a:t>
            </a:fld>
            <a:endParaRPr lang="en-US" altLang="en-US">
              <a:solidFill>
                <a:srgbClr val="000000"/>
              </a:solidFill>
              <a:latin typeface="Times New Roman" panose="02020603050405020304" pitchFamily="18" charset="0"/>
            </a:endParaRPr>
          </a:p>
        </p:txBody>
      </p:sp>
      <p:sp>
        <p:nvSpPr>
          <p:cNvPr id="15361" name="Text Box 1">
            <a:extLst>
              <a:ext uri="{FF2B5EF4-FFF2-40B4-BE49-F238E27FC236}">
                <a16:creationId xmlns:a16="http://schemas.microsoft.com/office/drawing/2014/main" id="{ED398F6A-B946-EE23-2E5D-D4AD49EAAD01}"/>
              </a:ext>
            </a:extLst>
          </p:cNvPr>
          <p:cNvSpPr>
            <a:spLocks noGrp="1" noRot="1" noChangeAspect="1" noChangeArrowheads="1" noTextEdit="1"/>
          </p:cNvSpPr>
          <p:nvPr>
            <p:ph type="sldImg"/>
          </p:nvPr>
        </p:nvSpPr>
        <p:spPr>
          <a:xfrm>
            <a:off x="1371600" y="763588"/>
            <a:ext cx="5029200" cy="3771900"/>
          </a:xfrm>
          <a:solidFill>
            <a:srgbClr val="FFFFFF"/>
          </a:solidFill>
          <a:ln>
            <a:solidFill>
              <a:srgbClr val="000000"/>
            </a:solidFill>
            <a:miter lim="800000"/>
            <a:headEnd/>
            <a:tailEnd/>
          </a:ln>
        </p:spPr>
      </p:sp>
      <p:sp>
        <p:nvSpPr>
          <p:cNvPr id="15362" name="Text Box 2">
            <a:extLst>
              <a:ext uri="{FF2B5EF4-FFF2-40B4-BE49-F238E27FC236}">
                <a16:creationId xmlns:a16="http://schemas.microsoft.com/office/drawing/2014/main" id="{3BDF0B67-BAB7-61B8-BC7A-64204477ECE6}"/>
              </a:ext>
            </a:extLst>
          </p:cNvPr>
          <p:cNvSpPr>
            <a:spLocks noGrp="1" noChangeArrowheads="1"/>
          </p:cNvSpPr>
          <p:nvPr>
            <p:ph type="body" idx="1"/>
          </p:nvPr>
        </p:nvSpPr>
        <p:spPr>
          <a:xfrm>
            <a:off x="777875" y="4776788"/>
            <a:ext cx="6218238" cy="4525962"/>
          </a:xfrm>
        </p:spPr>
        <p:txBody>
          <a:bodyPr wrap="none" anchor="ctr"/>
          <a:lstStyle/>
          <a:p>
            <a:pPr>
              <a:defRPr/>
            </a:pPr>
            <a:endParaRPr lang="en-US" altLang="en-US">
              <a:latin typeface="Times New Roman" panose="02020603050405020304" pitchFamily="18" charset="0"/>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EA2E196C-4C03-99C0-9D77-58685888AD09}"/>
              </a:ext>
            </a:extLst>
          </p:cNvPr>
          <p:cNvSpPr>
            <a:spLocks noGrp="1" noChangeArrowheads="1"/>
          </p:cNvSpPr>
          <p:nvPr>
            <p:ph type="sldNum" sz="quarter"/>
          </p:nvPr>
        </p:nvSpPr>
        <p:spPr/>
        <p:txBody>
          <a:bodyPr/>
          <a:lstStyle>
            <a:lvl1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1pPr>
            <a:lvl2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2pPr>
            <a:lvl3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3pPr>
            <a:lvl4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4pPr>
            <a:lvl5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5pPr>
            <a:lvl6pPr marL="2514600" indent="-228600" defTabSz="4572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6pPr>
            <a:lvl7pPr marL="2971800" indent="-228600" defTabSz="4572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7pPr>
            <a:lvl8pPr marL="3429000" indent="-228600" defTabSz="4572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8pPr>
            <a:lvl9pPr marL="3886200" indent="-228600" defTabSz="4572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9pPr>
          </a:lstStyle>
          <a:p>
            <a:pPr>
              <a:defRPr/>
            </a:pPr>
            <a:fld id="{C98563A0-04FA-6F41-A8A6-43F91426AEF4}" type="slidenum">
              <a:rPr lang="en-US" altLang="en-US" smtClean="0">
                <a:solidFill>
                  <a:srgbClr val="000000"/>
                </a:solidFill>
                <a:latin typeface="Times New Roman" panose="02020603050405020304" pitchFamily="18" charset="0"/>
              </a:rPr>
              <a:pPr>
                <a:defRPr/>
              </a:pPr>
              <a:t>34</a:t>
            </a:fld>
            <a:endParaRPr lang="en-US" altLang="en-US">
              <a:solidFill>
                <a:srgbClr val="000000"/>
              </a:solidFill>
              <a:latin typeface="Times New Roman" panose="02020603050405020304" pitchFamily="18" charset="0"/>
            </a:endParaRPr>
          </a:p>
        </p:txBody>
      </p:sp>
      <p:sp>
        <p:nvSpPr>
          <p:cNvPr id="55297" name="Text Box 1">
            <a:extLst>
              <a:ext uri="{FF2B5EF4-FFF2-40B4-BE49-F238E27FC236}">
                <a16:creationId xmlns:a16="http://schemas.microsoft.com/office/drawing/2014/main" id="{1939D724-A4AD-30B3-6893-0791E9A5A8F8}"/>
              </a:ext>
            </a:extLst>
          </p:cNvPr>
          <p:cNvSpPr>
            <a:spLocks noGrp="1" noRot="1" noChangeAspect="1" noChangeArrowheads="1" noTextEdit="1"/>
          </p:cNvSpPr>
          <p:nvPr>
            <p:ph type="sldImg"/>
          </p:nvPr>
        </p:nvSpPr>
        <p:spPr>
          <a:xfrm>
            <a:off x="1371600" y="763588"/>
            <a:ext cx="5029200" cy="3771900"/>
          </a:xfrm>
          <a:solidFill>
            <a:srgbClr val="FFFFFF"/>
          </a:solidFill>
          <a:ln>
            <a:solidFill>
              <a:srgbClr val="000000"/>
            </a:solidFill>
            <a:miter lim="800000"/>
            <a:headEnd/>
            <a:tailEnd/>
          </a:ln>
        </p:spPr>
      </p:sp>
      <p:sp>
        <p:nvSpPr>
          <p:cNvPr id="55298" name="Text Box 2">
            <a:extLst>
              <a:ext uri="{FF2B5EF4-FFF2-40B4-BE49-F238E27FC236}">
                <a16:creationId xmlns:a16="http://schemas.microsoft.com/office/drawing/2014/main" id="{FD5D2E9B-DC72-D317-83A5-374387489260}"/>
              </a:ext>
            </a:extLst>
          </p:cNvPr>
          <p:cNvSpPr>
            <a:spLocks noGrp="1" noChangeArrowheads="1"/>
          </p:cNvSpPr>
          <p:nvPr>
            <p:ph type="body" idx="1"/>
          </p:nvPr>
        </p:nvSpPr>
        <p:spPr>
          <a:xfrm>
            <a:off x="777875" y="4776788"/>
            <a:ext cx="6218238" cy="4525962"/>
          </a:xfrm>
        </p:spPr>
        <p:txBody>
          <a:bodyPr wrap="none" anchor="ctr"/>
          <a:lstStyle/>
          <a:p>
            <a:pPr>
              <a:defRPr/>
            </a:pPr>
            <a:endParaRPr lang="en-US" altLang="en-US">
              <a:latin typeface="Times New Roman" panose="02020603050405020304" pitchFamily="18" charset="0"/>
            </a:endParaRPr>
          </a:p>
        </p:txBody>
      </p:sp>
    </p:spTree>
    <p:extLst>
      <p:ext uri="{BB962C8B-B14F-4D97-AF65-F5344CB8AC3E}">
        <p14:creationId xmlns:p14="http://schemas.microsoft.com/office/powerpoint/2010/main" val="215139612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83C0F221-4AEB-D52A-678E-2F818AF00E74}"/>
              </a:ext>
            </a:extLst>
          </p:cNvPr>
          <p:cNvSpPr>
            <a:spLocks noGrp="1" noChangeArrowheads="1"/>
          </p:cNvSpPr>
          <p:nvPr>
            <p:ph type="sldNum" sz="quarter"/>
          </p:nvPr>
        </p:nvSpPr>
        <p:spPr/>
        <p:txBody>
          <a:bodyPr/>
          <a:lstStyle>
            <a:lvl1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1pPr>
            <a:lvl2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2pPr>
            <a:lvl3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3pPr>
            <a:lvl4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4pPr>
            <a:lvl5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5pPr>
            <a:lvl6pPr marL="2514600" indent="-228600" defTabSz="4572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6pPr>
            <a:lvl7pPr marL="2971800" indent="-228600" defTabSz="4572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7pPr>
            <a:lvl8pPr marL="3429000" indent="-228600" defTabSz="4572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8pPr>
            <a:lvl9pPr marL="3886200" indent="-228600" defTabSz="4572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9pPr>
          </a:lstStyle>
          <a:p>
            <a:pPr>
              <a:defRPr/>
            </a:pPr>
            <a:fld id="{CBEE9DC9-837E-8A49-9007-EA9932C0E91C}" type="slidenum">
              <a:rPr lang="en-US" altLang="en-US" smtClean="0">
                <a:solidFill>
                  <a:srgbClr val="000000"/>
                </a:solidFill>
                <a:latin typeface="Times New Roman" panose="02020603050405020304" pitchFamily="18" charset="0"/>
              </a:rPr>
              <a:pPr>
                <a:defRPr/>
              </a:pPr>
              <a:t>35</a:t>
            </a:fld>
            <a:endParaRPr lang="en-US" altLang="en-US">
              <a:solidFill>
                <a:srgbClr val="000000"/>
              </a:solidFill>
              <a:latin typeface="Times New Roman" panose="02020603050405020304" pitchFamily="18" charset="0"/>
            </a:endParaRPr>
          </a:p>
        </p:txBody>
      </p:sp>
      <p:sp>
        <p:nvSpPr>
          <p:cNvPr id="16385" name="Text Box 1">
            <a:extLst>
              <a:ext uri="{FF2B5EF4-FFF2-40B4-BE49-F238E27FC236}">
                <a16:creationId xmlns:a16="http://schemas.microsoft.com/office/drawing/2014/main" id="{F141809F-2343-1BD9-0041-E7337798A528}"/>
              </a:ext>
            </a:extLst>
          </p:cNvPr>
          <p:cNvSpPr>
            <a:spLocks noGrp="1" noRot="1" noChangeAspect="1" noChangeArrowheads="1" noTextEdit="1"/>
          </p:cNvSpPr>
          <p:nvPr>
            <p:ph type="sldImg"/>
          </p:nvPr>
        </p:nvSpPr>
        <p:spPr>
          <a:xfrm>
            <a:off x="1371600" y="763588"/>
            <a:ext cx="5029200" cy="3771900"/>
          </a:xfrm>
          <a:solidFill>
            <a:srgbClr val="FFFFFF"/>
          </a:solidFill>
          <a:ln>
            <a:solidFill>
              <a:srgbClr val="000000"/>
            </a:solidFill>
            <a:miter lim="800000"/>
            <a:headEnd/>
            <a:tailEnd/>
          </a:ln>
        </p:spPr>
      </p:sp>
      <p:sp>
        <p:nvSpPr>
          <p:cNvPr id="16386" name="Text Box 2">
            <a:extLst>
              <a:ext uri="{FF2B5EF4-FFF2-40B4-BE49-F238E27FC236}">
                <a16:creationId xmlns:a16="http://schemas.microsoft.com/office/drawing/2014/main" id="{3B139448-EB41-184F-B909-CABA3CE48A24}"/>
              </a:ext>
            </a:extLst>
          </p:cNvPr>
          <p:cNvSpPr>
            <a:spLocks noGrp="1" noChangeArrowheads="1"/>
          </p:cNvSpPr>
          <p:nvPr>
            <p:ph type="body" idx="1"/>
          </p:nvPr>
        </p:nvSpPr>
        <p:spPr>
          <a:xfrm>
            <a:off x="777875" y="4776788"/>
            <a:ext cx="6218238" cy="4525962"/>
          </a:xfrm>
        </p:spPr>
        <p:txBody>
          <a:bodyPr wrap="none" anchor="ctr"/>
          <a:lstStyle/>
          <a:p>
            <a:pPr>
              <a:defRPr/>
            </a:pPr>
            <a:endParaRPr lang="en-US" altLang="en-US">
              <a:latin typeface="Times New Roman" panose="02020603050405020304" pitchFamily="18" charset="0"/>
            </a:endParaRPr>
          </a:p>
        </p:txBody>
      </p:sp>
    </p:spTree>
    <p:extLst>
      <p:ext uri="{BB962C8B-B14F-4D97-AF65-F5344CB8AC3E}">
        <p14:creationId xmlns:p14="http://schemas.microsoft.com/office/powerpoint/2010/main" val="18787614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83C0F221-4AEB-D52A-678E-2F818AF00E74}"/>
              </a:ext>
            </a:extLst>
          </p:cNvPr>
          <p:cNvSpPr>
            <a:spLocks noGrp="1" noChangeArrowheads="1"/>
          </p:cNvSpPr>
          <p:nvPr>
            <p:ph type="sldNum" sz="quarter"/>
          </p:nvPr>
        </p:nvSpPr>
        <p:spPr/>
        <p:txBody>
          <a:bodyPr/>
          <a:lstStyle>
            <a:lvl1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1pPr>
            <a:lvl2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2pPr>
            <a:lvl3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3pPr>
            <a:lvl4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4pPr>
            <a:lvl5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5pPr>
            <a:lvl6pPr marL="2514600" indent="-228600" defTabSz="4572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6pPr>
            <a:lvl7pPr marL="2971800" indent="-228600" defTabSz="4572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7pPr>
            <a:lvl8pPr marL="3429000" indent="-228600" defTabSz="4572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8pPr>
            <a:lvl9pPr marL="3886200" indent="-228600" defTabSz="4572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9pPr>
          </a:lstStyle>
          <a:p>
            <a:pPr>
              <a:defRPr/>
            </a:pPr>
            <a:fld id="{CBEE9DC9-837E-8A49-9007-EA9932C0E91C}" type="slidenum">
              <a:rPr lang="en-US" altLang="en-US" smtClean="0">
                <a:solidFill>
                  <a:srgbClr val="000000"/>
                </a:solidFill>
                <a:latin typeface="Times New Roman" panose="02020603050405020304" pitchFamily="18" charset="0"/>
              </a:rPr>
              <a:pPr>
                <a:defRPr/>
              </a:pPr>
              <a:t>36</a:t>
            </a:fld>
            <a:endParaRPr lang="en-US" altLang="en-US">
              <a:solidFill>
                <a:srgbClr val="000000"/>
              </a:solidFill>
              <a:latin typeface="Times New Roman" panose="02020603050405020304" pitchFamily="18" charset="0"/>
            </a:endParaRPr>
          </a:p>
        </p:txBody>
      </p:sp>
      <p:sp>
        <p:nvSpPr>
          <p:cNvPr id="16385" name="Text Box 1">
            <a:extLst>
              <a:ext uri="{FF2B5EF4-FFF2-40B4-BE49-F238E27FC236}">
                <a16:creationId xmlns:a16="http://schemas.microsoft.com/office/drawing/2014/main" id="{F141809F-2343-1BD9-0041-E7337798A528}"/>
              </a:ext>
            </a:extLst>
          </p:cNvPr>
          <p:cNvSpPr>
            <a:spLocks noGrp="1" noRot="1" noChangeAspect="1" noChangeArrowheads="1" noTextEdit="1"/>
          </p:cNvSpPr>
          <p:nvPr>
            <p:ph type="sldImg"/>
          </p:nvPr>
        </p:nvSpPr>
        <p:spPr>
          <a:xfrm>
            <a:off x="1371600" y="763588"/>
            <a:ext cx="5029200" cy="3771900"/>
          </a:xfrm>
          <a:solidFill>
            <a:srgbClr val="FFFFFF"/>
          </a:solidFill>
          <a:ln>
            <a:solidFill>
              <a:srgbClr val="000000"/>
            </a:solidFill>
            <a:miter lim="800000"/>
            <a:headEnd/>
            <a:tailEnd/>
          </a:ln>
        </p:spPr>
      </p:sp>
      <p:sp>
        <p:nvSpPr>
          <p:cNvPr id="16386" name="Text Box 2">
            <a:extLst>
              <a:ext uri="{FF2B5EF4-FFF2-40B4-BE49-F238E27FC236}">
                <a16:creationId xmlns:a16="http://schemas.microsoft.com/office/drawing/2014/main" id="{3B139448-EB41-184F-B909-CABA3CE48A24}"/>
              </a:ext>
            </a:extLst>
          </p:cNvPr>
          <p:cNvSpPr>
            <a:spLocks noGrp="1" noChangeArrowheads="1"/>
          </p:cNvSpPr>
          <p:nvPr>
            <p:ph type="body" idx="1"/>
          </p:nvPr>
        </p:nvSpPr>
        <p:spPr>
          <a:xfrm>
            <a:off x="777875" y="4776788"/>
            <a:ext cx="6218238" cy="4525962"/>
          </a:xfrm>
        </p:spPr>
        <p:txBody>
          <a:bodyPr wrap="none" anchor="ctr"/>
          <a:lstStyle/>
          <a:p>
            <a:pPr>
              <a:defRPr/>
            </a:pPr>
            <a:endParaRPr lang="en-US" altLang="en-US">
              <a:latin typeface="Times New Roman" panose="02020603050405020304" pitchFamily="18" charset="0"/>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29E37C44-4986-1F8B-C004-AE3338093FA5}"/>
              </a:ext>
            </a:extLst>
          </p:cNvPr>
          <p:cNvSpPr>
            <a:spLocks noGrp="1" noChangeArrowheads="1"/>
          </p:cNvSpPr>
          <p:nvPr>
            <p:ph type="sldNum" sz="quarter"/>
          </p:nvPr>
        </p:nvSpPr>
        <p:spPr/>
        <p:txBody>
          <a:bodyPr/>
          <a:lstStyle>
            <a:lvl1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1pPr>
            <a:lvl2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2pPr>
            <a:lvl3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3pPr>
            <a:lvl4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4pPr>
            <a:lvl5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5pPr>
            <a:lvl6pPr marL="2514600" indent="-228600" defTabSz="4572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6pPr>
            <a:lvl7pPr marL="2971800" indent="-228600" defTabSz="4572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7pPr>
            <a:lvl8pPr marL="3429000" indent="-228600" defTabSz="4572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8pPr>
            <a:lvl9pPr marL="3886200" indent="-228600" defTabSz="4572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Arial" panose="020B0604020202020204" pitchFamily="34" charset="0"/>
                <a:ea typeface="Microsoft YaHei" panose="020B0503020204020204" pitchFamily="34" charset="-122"/>
              </a:defRPr>
            </a:lvl9pPr>
          </a:lstStyle>
          <a:p>
            <a:pPr>
              <a:defRPr/>
            </a:pPr>
            <a:fld id="{284CDB32-7602-B74F-B97D-BFC47E897A15}" type="slidenum">
              <a:rPr lang="en-US" altLang="en-US" smtClean="0">
                <a:solidFill>
                  <a:srgbClr val="000000"/>
                </a:solidFill>
                <a:latin typeface="Times New Roman" panose="02020603050405020304" pitchFamily="18" charset="0"/>
              </a:rPr>
              <a:pPr>
                <a:defRPr/>
              </a:pPr>
              <a:t>37</a:t>
            </a:fld>
            <a:endParaRPr lang="en-US" altLang="en-US">
              <a:solidFill>
                <a:srgbClr val="000000"/>
              </a:solidFill>
              <a:latin typeface="Times New Roman" panose="02020603050405020304" pitchFamily="18" charset="0"/>
            </a:endParaRPr>
          </a:p>
        </p:txBody>
      </p:sp>
      <p:sp>
        <p:nvSpPr>
          <p:cNvPr id="12289" name="Text Box 1">
            <a:extLst>
              <a:ext uri="{FF2B5EF4-FFF2-40B4-BE49-F238E27FC236}">
                <a16:creationId xmlns:a16="http://schemas.microsoft.com/office/drawing/2014/main" id="{EEEABD04-FA3C-A3BC-3B97-861FC5B17AED}"/>
              </a:ext>
            </a:extLst>
          </p:cNvPr>
          <p:cNvSpPr>
            <a:spLocks noGrp="1" noRot="1" noChangeAspect="1" noChangeArrowheads="1" noTextEdit="1"/>
          </p:cNvSpPr>
          <p:nvPr>
            <p:ph type="sldImg"/>
          </p:nvPr>
        </p:nvSpPr>
        <p:spPr>
          <a:xfrm>
            <a:off x="1371600" y="763588"/>
            <a:ext cx="5029200" cy="3771900"/>
          </a:xfrm>
          <a:solidFill>
            <a:srgbClr val="FFFFFF"/>
          </a:solidFill>
          <a:ln>
            <a:solidFill>
              <a:srgbClr val="000000"/>
            </a:solidFill>
            <a:miter lim="800000"/>
            <a:headEnd/>
            <a:tailEnd/>
          </a:ln>
        </p:spPr>
      </p:sp>
      <p:sp>
        <p:nvSpPr>
          <p:cNvPr id="12290" name="Text Box 2">
            <a:extLst>
              <a:ext uri="{FF2B5EF4-FFF2-40B4-BE49-F238E27FC236}">
                <a16:creationId xmlns:a16="http://schemas.microsoft.com/office/drawing/2014/main" id="{C0200139-A9BC-DADC-6423-E4A4A4E9F989}"/>
              </a:ext>
            </a:extLst>
          </p:cNvPr>
          <p:cNvSpPr>
            <a:spLocks noGrp="1" noChangeArrowheads="1"/>
          </p:cNvSpPr>
          <p:nvPr>
            <p:ph type="body" idx="1"/>
          </p:nvPr>
        </p:nvSpPr>
        <p:spPr>
          <a:xfrm>
            <a:off x="777875" y="4776788"/>
            <a:ext cx="6218238" cy="4525962"/>
          </a:xfrm>
        </p:spPr>
        <p:txBody>
          <a:bodyPr wrap="none" anchor="ctr"/>
          <a:lstStyle/>
          <a:p>
            <a:pPr>
              <a:defRPr/>
            </a:pPr>
            <a:r>
              <a:rPr lang="en-US" altLang="en-US" dirty="0">
                <a:latin typeface="Times New Roman" panose="02020603050405020304" pitchFamily="18" charset="0"/>
              </a:rPr>
              <a:t>Site is set up as follows:  map workspaces, </a:t>
            </a:r>
            <a:r>
              <a:rPr lang="en-US" altLang="en-US" dirty="0" err="1">
                <a:latin typeface="Times New Roman" panose="02020603050405020304" pitchFamily="18" charset="0"/>
              </a:rPr>
              <a:t>libaries</a:t>
            </a:r>
            <a:endParaRPr lang="en-US" altLang="en-US" dirty="0">
              <a:latin typeface="Times New Roman" panose="02020603050405020304" pitchFamily="18" charset="0"/>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2ECB11E1-CCE9-B587-85EA-C1FFD4B69514}"/>
              </a:ext>
            </a:extLst>
          </p:cNvPr>
          <p:cNvSpPr>
            <a:spLocks noGrp="1" noChangeArrowheads="1"/>
          </p:cNvSpPr>
          <p:nvPr>
            <p:ph type="sldNum" sz="quarter"/>
          </p:nvPr>
        </p:nvSpPr>
        <p:spPr/>
        <p:txBody>
          <a:bodyPr/>
          <a:lstStyle>
            <a:lvl1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5pPr>
            <a:lvl6pPr marL="25146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6pPr>
            <a:lvl7pPr marL="29718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7pPr>
            <a:lvl8pPr marL="34290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8pPr>
            <a:lvl9pPr marL="38862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9pPr>
          </a:lstStyle>
          <a:p>
            <a:pPr>
              <a:spcBef>
                <a:spcPct val="0"/>
              </a:spcBef>
              <a:defRPr/>
            </a:pPr>
            <a:fld id="{91510F5A-FCC1-C942-99AF-91C8F4955476}" type="slidenum">
              <a:rPr lang="en-US" altLang="en-US" sz="1400" smtClean="0"/>
              <a:pPr>
                <a:spcBef>
                  <a:spcPct val="0"/>
                </a:spcBef>
                <a:defRPr/>
              </a:pPr>
              <a:t>38</a:t>
            </a:fld>
            <a:endParaRPr lang="en-US" altLang="en-US" sz="1400"/>
          </a:p>
        </p:txBody>
      </p:sp>
      <p:sp>
        <p:nvSpPr>
          <p:cNvPr id="23553" name="Text Box 1">
            <a:extLst>
              <a:ext uri="{FF2B5EF4-FFF2-40B4-BE49-F238E27FC236}">
                <a16:creationId xmlns:a16="http://schemas.microsoft.com/office/drawing/2014/main" id="{64EFC16F-5ACE-6443-97D6-63725DB41B94}"/>
              </a:ext>
            </a:extLst>
          </p:cNvPr>
          <p:cNvSpPr>
            <a:spLocks noGrp="1" noRot="1" noChangeAspect="1" noChangeArrowheads="1" noTextEdit="1"/>
          </p:cNvSpPr>
          <p:nvPr>
            <p:ph type="sldImg"/>
          </p:nvPr>
        </p:nvSpPr>
        <p:spPr>
          <a:xfrm>
            <a:off x="1371600" y="763588"/>
            <a:ext cx="5029200" cy="3771900"/>
          </a:xfrm>
          <a:solidFill>
            <a:srgbClr val="FFFFFF"/>
          </a:solidFill>
          <a:ln>
            <a:solidFill>
              <a:srgbClr val="000000"/>
            </a:solidFill>
            <a:miter lim="800000"/>
            <a:headEnd/>
            <a:tailEnd/>
          </a:ln>
        </p:spPr>
      </p:sp>
      <p:sp>
        <p:nvSpPr>
          <p:cNvPr id="23554" name="Text Box 2">
            <a:extLst>
              <a:ext uri="{FF2B5EF4-FFF2-40B4-BE49-F238E27FC236}">
                <a16:creationId xmlns:a16="http://schemas.microsoft.com/office/drawing/2014/main" id="{AA70832A-A937-1A77-E3BE-8062DFAA83AD}"/>
              </a:ext>
            </a:extLst>
          </p:cNvPr>
          <p:cNvSpPr>
            <a:spLocks noGrp="1" noChangeArrowheads="1"/>
          </p:cNvSpPr>
          <p:nvPr>
            <p:ph type="body" idx="1"/>
          </p:nvPr>
        </p:nvSpPr>
        <p:spPr>
          <a:xfrm>
            <a:off x="777875" y="4776788"/>
            <a:ext cx="6218238" cy="4525962"/>
          </a:xfrm>
        </p:spPr>
        <p:txBody>
          <a:bodyPr wrap="none" anchor="ctr"/>
          <a:lstStyle/>
          <a:p>
            <a:pPr>
              <a:defRPr/>
            </a:pPr>
            <a:endParaRPr lang="en-US" altLang="en-US">
              <a:latin typeface="Times New Roman" panose="02020603050405020304" pitchFamily="18" charset="0"/>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241F5AF7-36C0-D9F5-C8C4-D7A29E5722DF}"/>
              </a:ext>
            </a:extLst>
          </p:cNvPr>
          <p:cNvSpPr>
            <a:spLocks noGrp="1" noChangeArrowheads="1"/>
          </p:cNvSpPr>
          <p:nvPr>
            <p:ph type="sldNum" sz="quarter"/>
          </p:nvPr>
        </p:nvSpPr>
        <p:spPr/>
        <p:txBody>
          <a:bodyPr/>
          <a:lstStyle>
            <a:lvl1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5pPr>
            <a:lvl6pPr marL="25146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6pPr>
            <a:lvl7pPr marL="29718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7pPr>
            <a:lvl8pPr marL="34290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8pPr>
            <a:lvl9pPr marL="38862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9pPr>
          </a:lstStyle>
          <a:p>
            <a:pPr>
              <a:spcBef>
                <a:spcPct val="0"/>
              </a:spcBef>
              <a:defRPr/>
            </a:pPr>
            <a:fld id="{0276935F-3C44-714E-9D16-6D6263AE2264}" type="slidenum">
              <a:rPr lang="en-US" altLang="en-US" sz="1400" smtClean="0"/>
              <a:pPr>
                <a:spcBef>
                  <a:spcPct val="0"/>
                </a:spcBef>
                <a:defRPr/>
              </a:pPr>
              <a:t>39</a:t>
            </a:fld>
            <a:endParaRPr lang="en-US" altLang="en-US" sz="1400"/>
          </a:p>
        </p:txBody>
      </p:sp>
      <p:sp>
        <p:nvSpPr>
          <p:cNvPr id="23553" name="Text Box 1">
            <a:extLst>
              <a:ext uri="{FF2B5EF4-FFF2-40B4-BE49-F238E27FC236}">
                <a16:creationId xmlns:a16="http://schemas.microsoft.com/office/drawing/2014/main" id="{EF6515D3-BFBA-EBA3-3B19-767CF8E70607}"/>
              </a:ext>
            </a:extLst>
          </p:cNvPr>
          <p:cNvSpPr>
            <a:spLocks noGrp="1" noRot="1" noChangeAspect="1" noChangeArrowheads="1" noTextEdit="1"/>
          </p:cNvSpPr>
          <p:nvPr>
            <p:ph type="sldImg"/>
          </p:nvPr>
        </p:nvSpPr>
        <p:spPr>
          <a:xfrm>
            <a:off x="1371600" y="763588"/>
            <a:ext cx="5029200" cy="3771900"/>
          </a:xfrm>
          <a:solidFill>
            <a:srgbClr val="FFFFFF"/>
          </a:solidFill>
          <a:ln>
            <a:solidFill>
              <a:srgbClr val="000000"/>
            </a:solidFill>
            <a:miter lim="800000"/>
            <a:headEnd/>
            <a:tailEnd/>
          </a:ln>
        </p:spPr>
      </p:sp>
      <p:sp>
        <p:nvSpPr>
          <p:cNvPr id="23554" name="Text Box 2">
            <a:extLst>
              <a:ext uri="{FF2B5EF4-FFF2-40B4-BE49-F238E27FC236}">
                <a16:creationId xmlns:a16="http://schemas.microsoft.com/office/drawing/2014/main" id="{C9DDE607-EC94-F68F-5DCA-E7150654DC3B}"/>
              </a:ext>
            </a:extLst>
          </p:cNvPr>
          <p:cNvSpPr>
            <a:spLocks noGrp="1" noChangeArrowheads="1"/>
          </p:cNvSpPr>
          <p:nvPr>
            <p:ph type="body" idx="1"/>
          </p:nvPr>
        </p:nvSpPr>
        <p:spPr>
          <a:xfrm>
            <a:off x="777875" y="4776788"/>
            <a:ext cx="6218238" cy="4525962"/>
          </a:xfrm>
        </p:spPr>
        <p:txBody>
          <a:bodyPr wrap="none" anchor="ctr"/>
          <a:lstStyle/>
          <a:p>
            <a:pPr>
              <a:defRPr/>
            </a:pPr>
            <a:endParaRPr lang="en-US" altLang="en-US">
              <a:latin typeface="Times New Roman" panose="02020603050405020304" pitchFamily="18"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260475" y="1236663"/>
            <a:ext cx="7559675" cy="2632075"/>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260475" y="3970338"/>
            <a:ext cx="7559675" cy="1825625"/>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Rectangle 3">
            <a:extLst>
              <a:ext uri="{FF2B5EF4-FFF2-40B4-BE49-F238E27FC236}">
                <a16:creationId xmlns:a16="http://schemas.microsoft.com/office/drawing/2014/main" id="{6750B228-99EB-76F1-40FD-605722EECFC2}"/>
              </a:ext>
            </a:extLst>
          </p:cNvPr>
          <p:cNvSpPr>
            <a:spLocks noGrp="1" noChangeArrowheads="1"/>
          </p:cNvSpPr>
          <p:nvPr>
            <p:ph type="dt" idx="10"/>
          </p:nvPr>
        </p:nvSpPr>
        <p:spPr>
          <a:ln/>
        </p:spPr>
        <p:txBody>
          <a:bodyPr/>
          <a:lstStyle>
            <a:lvl1pPr>
              <a:defRPr/>
            </a:lvl1pPr>
          </a:lstStyle>
          <a:p>
            <a:pPr>
              <a:defRPr/>
            </a:pPr>
            <a:endParaRPr lang="en-US" altLang="en-US"/>
          </a:p>
        </p:txBody>
      </p:sp>
      <p:sp>
        <p:nvSpPr>
          <p:cNvPr id="5" name="Rectangle 4">
            <a:extLst>
              <a:ext uri="{FF2B5EF4-FFF2-40B4-BE49-F238E27FC236}">
                <a16:creationId xmlns:a16="http://schemas.microsoft.com/office/drawing/2014/main" id="{707FE515-7D69-25DF-04A2-7BBC9053748E}"/>
              </a:ext>
            </a:extLst>
          </p:cNvPr>
          <p:cNvSpPr>
            <a:spLocks noGrp="1" noChangeArrowheads="1"/>
          </p:cNvSpPr>
          <p:nvPr>
            <p:ph type="ftr" idx="11"/>
          </p:nvPr>
        </p:nvSpPr>
        <p:spPr>
          <a:ln/>
        </p:spPr>
        <p:txBody>
          <a:bodyPr/>
          <a:lstStyle>
            <a:lvl1pPr>
              <a:defRPr/>
            </a:lvl1pPr>
          </a:lstStyle>
          <a:p>
            <a:pPr>
              <a:defRPr/>
            </a:pPr>
            <a:endParaRPr lang="en-US" altLang="en-US"/>
          </a:p>
        </p:txBody>
      </p:sp>
      <p:sp>
        <p:nvSpPr>
          <p:cNvPr id="6" name="Rectangle 5">
            <a:extLst>
              <a:ext uri="{FF2B5EF4-FFF2-40B4-BE49-F238E27FC236}">
                <a16:creationId xmlns:a16="http://schemas.microsoft.com/office/drawing/2014/main" id="{B9A43D11-349A-BF28-FFC5-663BD9FF3877}"/>
              </a:ext>
            </a:extLst>
          </p:cNvPr>
          <p:cNvSpPr>
            <a:spLocks noGrp="1" noChangeArrowheads="1"/>
          </p:cNvSpPr>
          <p:nvPr>
            <p:ph type="sldNum" idx="12"/>
          </p:nvPr>
        </p:nvSpPr>
        <p:spPr>
          <a:ln/>
        </p:spPr>
        <p:txBody>
          <a:bodyPr/>
          <a:lstStyle>
            <a:lvl1pPr>
              <a:defRPr/>
            </a:lvl1pPr>
          </a:lstStyle>
          <a:p>
            <a:pPr>
              <a:defRPr/>
            </a:pPr>
            <a:fld id="{BD2085AC-5D50-D046-866E-F2304CBC78DF}" type="slidenum">
              <a:rPr lang="en-US" altLang="en-US"/>
              <a:pPr>
                <a:defRPr/>
              </a:pPr>
              <a:t>‹#›</a:t>
            </a:fld>
            <a:endParaRPr lang="en-US" altLang="en-US"/>
          </a:p>
        </p:txBody>
      </p:sp>
    </p:spTree>
    <p:extLst>
      <p:ext uri="{BB962C8B-B14F-4D97-AF65-F5344CB8AC3E}">
        <p14:creationId xmlns:p14="http://schemas.microsoft.com/office/powerpoint/2010/main" val="34067408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3255C7F2-54B6-ACA0-33E6-F70CBFE121C5}"/>
              </a:ext>
            </a:extLst>
          </p:cNvPr>
          <p:cNvSpPr>
            <a:spLocks noGrp="1" noChangeArrowheads="1"/>
          </p:cNvSpPr>
          <p:nvPr>
            <p:ph type="dt" idx="10"/>
          </p:nvPr>
        </p:nvSpPr>
        <p:spPr>
          <a:ln/>
        </p:spPr>
        <p:txBody>
          <a:bodyPr/>
          <a:lstStyle>
            <a:lvl1pPr>
              <a:defRPr/>
            </a:lvl1pPr>
          </a:lstStyle>
          <a:p>
            <a:pPr>
              <a:defRPr/>
            </a:pPr>
            <a:endParaRPr lang="en-US" altLang="en-US"/>
          </a:p>
        </p:txBody>
      </p:sp>
      <p:sp>
        <p:nvSpPr>
          <p:cNvPr id="5" name="Rectangle 4">
            <a:extLst>
              <a:ext uri="{FF2B5EF4-FFF2-40B4-BE49-F238E27FC236}">
                <a16:creationId xmlns:a16="http://schemas.microsoft.com/office/drawing/2014/main" id="{2AD869BC-544F-445A-48A6-6CCFEA8AEB63}"/>
              </a:ext>
            </a:extLst>
          </p:cNvPr>
          <p:cNvSpPr>
            <a:spLocks noGrp="1" noChangeArrowheads="1"/>
          </p:cNvSpPr>
          <p:nvPr>
            <p:ph type="ftr" idx="11"/>
          </p:nvPr>
        </p:nvSpPr>
        <p:spPr>
          <a:ln/>
        </p:spPr>
        <p:txBody>
          <a:bodyPr/>
          <a:lstStyle>
            <a:lvl1pPr>
              <a:defRPr/>
            </a:lvl1pPr>
          </a:lstStyle>
          <a:p>
            <a:pPr>
              <a:defRPr/>
            </a:pPr>
            <a:endParaRPr lang="en-US" altLang="en-US"/>
          </a:p>
        </p:txBody>
      </p:sp>
      <p:sp>
        <p:nvSpPr>
          <p:cNvPr id="6" name="Rectangle 5">
            <a:extLst>
              <a:ext uri="{FF2B5EF4-FFF2-40B4-BE49-F238E27FC236}">
                <a16:creationId xmlns:a16="http://schemas.microsoft.com/office/drawing/2014/main" id="{CC673BAB-49E3-F46F-3BC0-AA77069164C5}"/>
              </a:ext>
            </a:extLst>
          </p:cNvPr>
          <p:cNvSpPr>
            <a:spLocks noGrp="1" noChangeArrowheads="1"/>
          </p:cNvSpPr>
          <p:nvPr>
            <p:ph type="sldNum" idx="12"/>
          </p:nvPr>
        </p:nvSpPr>
        <p:spPr>
          <a:ln/>
        </p:spPr>
        <p:txBody>
          <a:bodyPr/>
          <a:lstStyle>
            <a:lvl1pPr>
              <a:defRPr/>
            </a:lvl1pPr>
          </a:lstStyle>
          <a:p>
            <a:pPr>
              <a:defRPr/>
            </a:pPr>
            <a:fld id="{7D6CBD3E-B645-2741-AAB5-91828C45AFD8}" type="slidenum">
              <a:rPr lang="en-US" altLang="en-US"/>
              <a:pPr>
                <a:defRPr/>
              </a:pPr>
              <a:t>‹#›</a:t>
            </a:fld>
            <a:endParaRPr lang="en-US" altLang="en-US"/>
          </a:p>
        </p:txBody>
      </p:sp>
    </p:spTree>
    <p:extLst>
      <p:ext uri="{BB962C8B-B14F-4D97-AF65-F5344CB8AC3E}">
        <p14:creationId xmlns:p14="http://schemas.microsoft.com/office/powerpoint/2010/main" val="13541501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7388" y="1884363"/>
            <a:ext cx="8694737" cy="31448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687388" y="5059363"/>
            <a:ext cx="8694737" cy="16525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Rectangle 3">
            <a:extLst>
              <a:ext uri="{FF2B5EF4-FFF2-40B4-BE49-F238E27FC236}">
                <a16:creationId xmlns:a16="http://schemas.microsoft.com/office/drawing/2014/main" id="{3A083530-76EE-4F39-BD30-277C6533F7F1}"/>
              </a:ext>
            </a:extLst>
          </p:cNvPr>
          <p:cNvSpPr>
            <a:spLocks noGrp="1" noChangeArrowheads="1"/>
          </p:cNvSpPr>
          <p:nvPr>
            <p:ph type="dt" idx="10"/>
          </p:nvPr>
        </p:nvSpPr>
        <p:spPr>
          <a:ln/>
        </p:spPr>
        <p:txBody>
          <a:bodyPr/>
          <a:lstStyle>
            <a:lvl1pPr>
              <a:defRPr/>
            </a:lvl1pPr>
          </a:lstStyle>
          <a:p>
            <a:pPr>
              <a:defRPr/>
            </a:pPr>
            <a:endParaRPr lang="en-US" altLang="en-US"/>
          </a:p>
        </p:txBody>
      </p:sp>
      <p:sp>
        <p:nvSpPr>
          <p:cNvPr id="5" name="Rectangle 4">
            <a:extLst>
              <a:ext uri="{FF2B5EF4-FFF2-40B4-BE49-F238E27FC236}">
                <a16:creationId xmlns:a16="http://schemas.microsoft.com/office/drawing/2014/main" id="{54F01603-F4B8-E999-795A-CA1AA46E624B}"/>
              </a:ext>
            </a:extLst>
          </p:cNvPr>
          <p:cNvSpPr>
            <a:spLocks noGrp="1" noChangeArrowheads="1"/>
          </p:cNvSpPr>
          <p:nvPr>
            <p:ph type="ftr" idx="11"/>
          </p:nvPr>
        </p:nvSpPr>
        <p:spPr>
          <a:ln/>
        </p:spPr>
        <p:txBody>
          <a:bodyPr/>
          <a:lstStyle>
            <a:lvl1pPr>
              <a:defRPr/>
            </a:lvl1pPr>
          </a:lstStyle>
          <a:p>
            <a:pPr>
              <a:defRPr/>
            </a:pPr>
            <a:endParaRPr lang="en-US" altLang="en-US"/>
          </a:p>
        </p:txBody>
      </p:sp>
      <p:sp>
        <p:nvSpPr>
          <p:cNvPr id="6" name="Rectangle 5">
            <a:extLst>
              <a:ext uri="{FF2B5EF4-FFF2-40B4-BE49-F238E27FC236}">
                <a16:creationId xmlns:a16="http://schemas.microsoft.com/office/drawing/2014/main" id="{A2E1B79A-E033-F36A-B954-594535717166}"/>
              </a:ext>
            </a:extLst>
          </p:cNvPr>
          <p:cNvSpPr>
            <a:spLocks noGrp="1" noChangeArrowheads="1"/>
          </p:cNvSpPr>
          <p:nvPr>
            <p:ph type="sldNum" idx="12"/>
          </p:nvPr>
        </p:nvSpPr>
        <p:spPr>
          <a:ln/>
        </p:spPr>
        <p:txBody>
          <a:bodyPr/>
          <a:lstStyle>
            <a:lvl1pPr>
              <a:defRPr/>
            </a:lvl1pPr>
          </a:lstStyle>
          <a:p>
            <a:pPr>
              <a:defRPr/>
            </a:pPr>
            <a:fld id="{F160A14B-15F6-AD4E-AD20-F0D6678E3BB1}" type="slidenum">
              <a:rPr lang="en-US" altLang="en-US"/>
              <a:pPr>
                <a:defRPr/>
              </a:pPr>
              <a:t>‹#›</a:t>
            </a:fld>
            <a:endParaRPr lang="en-US" altLang="en-US"/>
          </a:p>
        </p:txBody>
      </p:sp>
    </p:spTree>
    <p:extLst>
      <p:ext uri="{BB962C8B-B14F-4D97-AF65-F5344CB8AC3E}">
        <p14:creationId xmlns:p14="http://schemas.microsoft.com/office/powerpoint/2010/main" val="3594449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503238" y="1768475"/>
            <a:ext cx="4457700" cy="4986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113338" y="1768475"/>
            <a:ext cx="4457700" cy="4986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3">
            <a:extLst>
              <a:ext uri="{FF2B5EF4-FFF2-40B4-BE49-F238E27FC236}">
                <a16:creationId xmlns:a16="http://schemas.microsoft.com/office/drawing/2014/main" id="{007EC47A-8B6E-6EDF-6511-D95AC3BD3216}"/>
              </a:ext>
            </a:extLst>
          </p:cNvPr>
          <p:cNvSpPr>
            <a:spLocks noGrp="1" noChangeArrowheads="1"/>
          </p:cNvSpPr>
          <p:nvPr>
            <p:ph type="dt" idx="10"/>
          </p:nvPr>
        </p:nvSpPr>
        <p:spPr>
          <a:ln/>
        </p:spPr>
        <p:txBody>
          <a:bodyPr/>
          <a:lstStyle>
            <a:lvl1pPr>
              <a:defRPr/>
            </a:lvl1pPr>
          </a:lstStyle>
          <a:p>
            <a:pPr>
              <a:defRPr/>
            </a:pPr>
            <a:endParaRPr lang="en-US" altLang="en-US"/>
          </a:p>
        </p:txBody>
      </p:sp>
      <p:sp>
        <p:nvSpPr>
          <p:cNvPr id="6" name="Rectangle 4">
            <a:extLst>
              <a:ext uri="{FF2B5EF4-FFF2-40B4-BE49-F238E27FC236}">
                <a16:creationId xmlns:a16="http://schemas.microsoft.com/office/drawing/2014/main" id="{823E8CB0-5C62-E68A-A520-A1A30531E193}"/>
              </a:ext>
            </a:extLst>
          </p:cNvPr>
          <p:cNvSpPr>
            <a:spLocks noGrp="1" noChangeArrowheads="1"/>
          </p:cNvSpPr>
          <p:nvPr>
            <p:ph type="ftr" idx="11"/>
          </p:nvPr>
        </p:nvSpPr>
        <p:spPr>
          <a:ln/>
        </p:spPr>
        <p:txBody>
          <a:bodyPr/>
          <a:lstStyle>
            <a:lvl1pPr>
              <a:defRPr/>
            </a:lvl1pPr>
          </a:lstStyle>
          <a:p>
            <a:pPr>
              <a:defRPr/>
            </a:pPr>
            <a:endParaRPr lang="en-US" altLang="en-US"/>
          </a:p>
        </p:txBody>
      </p:sp>
      <p:sp>
        <p:nvSpPr>
          <p:cNvPr id="7" name="Rectangle 5">
            <a:extLst>
              <a:ext uri="{FF2B5EF4-FFF2-40B4-BE49-F238E27FC236}">
                <a16:creationId xmlns:a16="http://schemas.microsoft.com/office/drawing/2014/main" id="{79CF275E-D1F2-AEF9-5EE1-F4805E956735}"/>
              </a:ext>
            </a:extLst>
          </p:cNvPr>
          <p:cNvSpPr>
            <a:spLocks noGrp="1" noChangeArrowheads="1"/>
          </p:cNvSpPr>
          <p:nvPr>
            <p:ph type="sldNum" idx="12"/>
          </p:nvPr>
        </p:nvSpPr>
        <p:spPr>
          <a:ln/>
        </p:spPr>
        <p:txBody>
          <a:bodyPr/>
          <a:lstStyle>
            <a:lvl1pPr>
              <a:defRPr/>
            </a:lvl1pPr>
          </a:lstStyle>
          <a:p>
            <a:pPr>
              <a:defRPr/>
            </a:pPr>
            <a:fld id="{A3BC8406-306B-364A-8CAC-3A7898018BCB}" type="slidenum">
              <a:rPr lang="en-US" altLang="en-US"/>
              <a:pPr>
                <a:defRPr/>
              </a:pPr>
              <a:t>‹#›</a:t>
            </a:fld>
            <a:endParaRPr lang="en-US" altLang="en-US"/>
          </a:p>
        </p:txBody>
      </p:sp>
    </p:spTree>
    <p:extLst>
      <p:ext uri="{BB962C8B-B14F-4D97-AF65-F5344CB8AC3E}">
        <p14:creationId xmlns:p14="http://schemas.microsoft.com/office/powerpoint/2010/main" val="20714618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93738" y="403225"/>
            <a:ext cx="8694737" cy="1460500"/>
          </a:xfrm>
        </p:spPr>
        <p:txBody>
          <a:bodyPr/>
          <a:lstStyle/>
          <a:p>
            <a:r>
              <a:rPr lang="en-US"/>
              <a:t>Click to edit Master title style</a:t>
            </a:r>
          </a:p>
        </p:txBody>
      </p:sp>
      <p:sp>
        <p:nvSpPr>
          <p:cNvPr id="3" name="Text Placeholder 2"/>
          <p:cNvSpPr>
            <a:spLocks noGrp="1"/>
          </p:cNvSpPr>
          <p:nvPr>
            <p:ph type="body" idx="1"/>
          </p:nvPr>
        </p:nvSpPr>
        <p:spPr>
          <a:xfrm>
            <a:off x="693738" y="1852613"/>
            <a:ext cx="4265612" cy="90805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93738" y="2760663"/>
            <a:ext cx="4265612" cy="40624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103813" y="1852613"/>
            <a:ext cx="4284662" cy="90805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103813" y="2760663"/>
            <a:ext cx="4284662" cy="40624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3">
            <a:extLst>
              <a:ext uri="{FF2B5EF4-FFF2-40B4-BE49-F238E27FC236}">
                <a16:creationId xmlns:a16="http://schemas.microsoft.com/office/drawing/2014/main" id="{1CF45201-B635-5640-1E3A-6C4E3AA5E2C6}"/>
              </a:ext>
            </a:extLst>
          </p:cNvPr>
          <p:cNvSpPr>
            <a:spLocks noGrp="1" noChangeArrowheads="1"/>
          </p:cNvSpPr>
          <p:nvPr>
            <p:ph type="dt" idx="10"/>
          </p:nvPr>
        </p:nvSpPr>
        <p:spPr>
          <a:ln/>
        </p:spPr>
        <p:txBody>
          <a:bodyPr/>
          <a:lstStyle>
            <a:lvl1pPr>
              <a:defRPr/>
            </a:lvl1pPr>
          </a:lstStyle>
          <a:p>
            <a:pPr>
              <a:defRPr/>
            </a:pPr>
            <a:endParaRPr lang="en-US" altLang="en-US"/>
          </a:p>
        </p:txBody>
      </p:sp>
      <p:sp>
        <p:nvSpPr>
          <p:cNvPr id="8" name="Rectangle 4">
            <a:extLst>
              <a:ext uri="{FF2B5EF4-FFF2-40B4-BE49-F238E27FC236}">
                <a16:creationId xmlns:a16="http://schemas.microsoft.com/office/drawing/2014/main" id="{95A58F1E-564E-76DB-5821-FB4027C2BCE4}"/>
              </a:ext>
            </a:extLst>
          </p:cNvPr>
          <p:cNvSpPr>
            <a:spLocks noGrp="1" noChangeArrowheads="1"/>
          </p:cNvSpPr>
          <p:nvPr>
            <p:ph type="ftr" idx="11"/>
          </p:nvPr>
        </p:nvSpPr>
        <p:spPr>
          <a:ln/>
        </p:spPr>
        <p:txBody>
          <a:bodyPr/>
          <a:lstStyle>
            <a:lvl1pPr>
              <a:defRPr/>
            </a:lvl1pPr>
          </a:lstStyle>
          <a:p>
            <a:pPr>
              <a:defRPr/>
            </a:pPr>
            <a:endParaRPr lang="en-US" altLang="en-US"/>
          </a:p>
        </p:txBody>
      </p:sp>
      <p:sp>
        <p:nvSpPr>
          <p:cNvPr id="9" name="Rectangle 5">
            <a:extLst>
              <a:ext uri="{FF2B5EF4-FFF2-40B4-BE49-F238E27FC236}">
                <a16:creationId xmlns:a16="http://schemas.microsoft.com/office/drawing/2014/main" id="{D948327B-D1D0-F7AC-D039-8B504B452513}"/>
              </a:ext>
            </a:extLst>
          </p:cNvPr>
          <p:cNvSpPr>
            <a:spLocks noGrp="1" noChangeArrowheads="1"/>
          </p:cNvSpPr>
          <p:nvPr>
            <p:ph type="sldNum" idx="12"/>
          </p:nvPr>
        </p:nvSpPr>
        <p:spPr>
          <a:ln/>
        </p:spPr>
        <p:txBody>
          <a:bodyPr/>
          <a:lstStyle>
            <a:lvl1pPr>
              <a:defRPr/>
            </a:lvl1pPr>
          </a:lstStyle>
          <a:p>
            <a:pPr>
              <a:defRPr/>
            </a:pPr>
            <a:fld id="{C0462760-57EF-3340-AB2F-8F14BA282510}" type="slidenum">
              <a:rPr lang="en-US" altLang="en-US"/>
              <a:pPr>
                <a:defRPr/>
              </a:pPr>
              <a:t>‹#›</a:t>
            </a:fld>
            <a:endParaRPr lang="en-US" altLang="en-US"/>
          </a:p>
        </p:txBody>
      </p:sp>
    </p:spTree>
    <p:extLst>
      <p:ext uri="{BB962C8B-B14F-4D97-AF65-F5344CB8AC3E}">
        <p14:creationId xmlns:p14="http://schemas.microsoft.com/office/powerpoint/2010/main" val="4906083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3">
            <a:extLst>
              <a:ext uri="{FF2B5EF4-FFF2-40B4-BE49-F238E27FC236}">
                <a16:creationId xmlns:a16="http://schemas.microsoft.com/office/drawing/2014/main" id="{FC71E9F1-8D3D-114C-9164-9093484077AF}"/>
              </a:ext>
            </a:extLst>
          </p:cNvPr>
          <p:cNvSpPr>
            <a:spLocks noGrp="1" noChangeArrowheads="1"/>
          </p:cNvSpPr>
          <p:nvPr>
            <p:ph type="dt" idx="10"/>
          </p:nvPr>
        </p:nvSpPr>
        <p:spPr>
          <a:ln/>
        </p:spPr>
        <p:txBody>
          <a:bodyPr/>
          <a:lstStyle>
            <a:lvl1pPr>
              <a:defRPr/>
            </a:lvl1pPr>
          </a:lstStyle>
          <a:p>
            <a:pPr>
              <a:defRPr/>
            </a:pPr>
            <a:endParaRPr lang="en-US" altLang="en-US"/>
          </a:p>
        </p:txBody>
      </p:sp>
      <p:sp>
        <p:nvSpPr>
          <p:cNvPr id="4" name="Rectangle 4">
            <a:extLst>
              <a:ext uri="{FF2B5EF4-FFF2-40B4-BE49-F238E27FC236}">
                <a16:creationId xmlns:a16="http://schemas.microsoft.com/office/drawing/2014/main" id="{C6B72A4E-BA6B-B0CF-1A35-84D052B6EC15}"/>
              </a:ext>
            </a:extLst>
          </p:cNvPr>
          <p:cNvSpPr>
            <a:spLocks noGrp="1" noChangeArrowheads="1"/>
          </p:cNvSpPr>
          <p:nvPr>
            <p:ph type="ftr" idx="11"/>
          </p:nvPr>
        </p:nvSpPr>
        <p:spPr>
          <a:ln/>
        </p:spPr>
        <p:txBody>
          <a:bodyPr/>
          <a:lstStyle>
            <a:lvl1pPr>
              <a:defRPr/>
            </a:lvl1pPr>
          </a:lstStyle>
          <a:p>
            <a:pPr>
              <a:defRPr/>
            </a:pPr>
            <a:endParaRPr lang="en-US" altLang="en-US"/>
          </a:p>
        </p:txBody>
      </p:sp>
      <p:sp>
        <p:nvSpPr>
          <p:cNvPr id="5" name="Rectangle 5">
            <a:extLst>
              <a:ext uri="{FF2B5EF4-FFF2-40B4-BE49-F238E27FC236}">
                <a16:creationId xmlns:a16="http://schemas.microsoft.com/office/drawing/2014/main" id="{BD1565C4-C716-82AA-AEBA-661965EC7B30}"/>
              </a:ext>
            </a:extLst>
          </p:cNvPr>
          <p:cNvSpPr>
            <a:spLocks noGrp="1" noChangeArrowheads="1"/>
          </p:cNvSpPr>
          <p:nvPr>
            <p:ph type="sldNum" idx="12"/>
          </p:nvPr>
        </p:nvSpPr>
        <p:spPr>
          <a:ln/>
        </p:spPr>
        <p:txBody>
          <a:bodyPr/>
          <a:lstStyle>
            <a:lvl1pPr>
              <a:defRPr/>
            </a:lvl1pPr>
          </a:lstStyle>
          <a:p>
            <a:pPr>
              <a:defRPr/>
            </a:pPr>
            <a:fld id="{F7B03123-F672-C341-88C5-20F20EB19C72}" type="slidenum">
              <a:rPr lang="en-US" altLang="en-US"/>
              <a:pPr>
                <a:defRPr/>
              </a:pPr>
              <a:t>‹#›</a:t>
            </a:fld>
            <a:endParaRPr lang="en-US" altLang="en-US"/>
          </a:p>
        </p:txBody>
      </p:sp>
    </p:spTree>
    <p:extLst>
      <p:ext uri="{BB962C8B-B14F-4D97-AF65-F5344CB8AC3E}">
        <p14:creationId xmlns:p14="http://schemas.microsoft.com/office/powerpoint/2010/main" val="24185763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EC72E37F-F577-E573-1584-0E624E095088}"/>
              </a:ext>
            </a:extLst>
          </p:cNvPr>
          <p:cNvSpPr>
            <a:spLocks noGrp="1" noChangeArrowheads="1"/>
          </p:cNvSpPr>
          <p:nvPr>
            <p:ph type="dt" idx="10"/>
          </p:nvPr>
        </p:nvSpPr>
        <p:spPr>
          <a:ln/>
        </p:spPr>
        <p:txBody>
          <a:bodyPr/>
          <a:lstStyle>
            <a:lvl1pPr>
              <a:defRPr/>
            </a:lvl1pPr>
          </a:lstStyle>
          <a:p>
            <a:pPr>
              <a:defRPr/>
            </a:pPr>
            <a:endParaRPr lang="en-US" altLang="en-US"/>
          </a:p>
        </p:txBody>
      </p:sp>
      <p:sp>
        <p:nvSpPr>
          <p:cNvPr id="3" name="Rectangle 4">
            <a:extLst>
              <a:ext uri="{FF2B5EF4-FFF2-40B4-BE49-F238E27FC236}">
                <a16:creationId xmlns:a16="http://schemas.microsoft.com/office/drawing/2014/main" id="{E8183487-B82F-4E2D-7398-FFD9035A6885}"/>
              </a:ext>
            </a:extLst>
          </p:cNvPr>
          <p:cNvSpPr>
            <a:spLocks noGrp="1" noChangeArrowheads="1"/>
          </p:cNvSpPr>
          <p:nvPr>
            <p:ph type="ftr" idx="11"/>
          </p:nvPr>
        </p:nvSpPr>
        <p:spPr>
          <a:ln/>
        </p:spPr>
        <p:txBody>
          <a:bodyPr/>
          <a:lstStyle>
            <a:lvl1pPr>
              <a:defRPr/>
            </a:lvl1pPr>
          </a:lstStyle>
          <a:p>
            <a:pPr>
              <a:defRPr/>
            </a:pPr>
            <a:endParaRPr lang="en-US" altLang="en-US"/>
          </a:p>
        </p:txBody>
      </p:sp>
      <p:sp>
        <p:nvSpPr>
          <p:cNvPr id="4" name="Rectangle 5">
            <a:extLst>
              <a:ext uri="{FF2B5EF4-FFF2-40B4-BE49-F238E27FC236}">
                <a16:creationId xmlns:a16="http://schemas.microsoft.com/office/drawing/2014/main" id="{02923F81-1E33-08F4-ECAB-8F92D45AEECD}"/>
              </a:ext>
            </a:extLst>
          </p:cNvPr>
          <p:cNvSpPr>
            <a:spLocks noGrp="1" noChangeArrowheads="1"/>
          </p:cNvSpPr>
          <p:nvPr>
            <p:ph type="sldNum" idx="12"/>
          </p:nvPr>
        </p:nvSpPr>
        <p:spPr>
          <a:ln/>
        </p:spPr>
        <p:txBody>
          <a:bodyPr/>
          <a:lstStyle>
            <a:lvl1pPr>
              <a:defRPr/>
            </a:lvl1pPr>
          </a:lstStyle>
          <a:p>
            <a:pPr>
              <a:defRPr/>
            </a:pPr>
            <a:fld id="{AAE880F9-BE4E-1247-9D05-FF9FF562B15C}" type="slidenum">
              <a:rPr lang="en-US" altLang="en-US"/>
              <a:pPr>
                <a:defRPr/>
              </a:pPr>
              <a:t>‹#›</a:t>
            </a:fld>
            <a:endParaRPr lang="en-US" altLang="en-US"/>
          </a:p>
        </p:txBody>
      </p:sp>
    </p:spTree>
    <p:extLst>
      <p:ext uri="{BB962C8B-B14F-4D97-AF65-F5344CB8AC3E}">
        <p14:creationId xmlns:p14="http://schemas.microsoft.com/office/powerpoint/2010/main" val="7641486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3738" y="503238"/>
            <a:ext cx="3251200" cy="17653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4286250" y="1089025"/>
            <a:ext cx="5102225" cy="53721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93738" y="2268538"/>
            <a:ext cx="3251200" cy="42005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3">
            <a:extLst>
              <a:ext uri="{FF2B5EF4-FFF2-40B4-BE49-F238E27FC236}">
                <a16:creationId xmlns:a16="http://schemas.microsoft.com/office/drawing/2014/main" id="{75CD008F-92AF-2763-0B35-2253F8AF302A}"/>
              </a:ext>
            </a:extLst>
          </p:cNvPr>
          <p:cNvSpPr>
            <a:spLocks noGrp="1" noChangeArrowheads="1"/>
          </p:cNvSpPr>
          <p:nvPr>
            <p:ph type="dt" idx="10"/>
          </p:nvPr>
        </p:nvSpPr>
        <p:spPr>
          <a:ln/>
        </p:spPr>
        <p:txBody>
          <a:bodyPr/>
          <a:lstStyle>
            <a:lvl1pPr>
              <a:defRPr/>
            </a:lvl1pPr>
          </a:lstStyle>
          <a:p>
            <a:pPr>
              <a:defRPr/>
            </a:pPr>
            <a:endParaRPr lang="en-US" altLang="en-US"/>
          </a:p>
        </p:txBody>
      </p:sp>
      <p:sp>
        <p:nvSpPr>
          <p:cNvPr id="6" name="Rectangle 4">
            <a:extLst>
              <a:ext uri="{FF2B5EF4-FFF2-40B4-BE49-F238E27FC236}">
                <a16:creationId xmlns:a16="http://schemas.microsoft.com/office/drawing/2014/main" id="{A586EC33-09AA-55A3-4C35-064C7EE91712}"/>
              </a:ext>
            </a:extLst>
          </p:cNvPr>
          <p:cNvSpPr>
            <a:spLocks noGrp="1" noChangeArrowheads="1"/>
          </p:cNvSpPr>
          <p:nvPr>
            <p:ph type="ftr" idx="11"/>
          </p:nvPr>
        </p:nvSpPr>
        <p:spPr>
          <a:ln/>
        </p:spPr>
        <p:txBody>
          <a:bodyPr/>
          <a:lstStyle>
            <a:lvl1pPr>
              <a:defRPr/>
            </a:lvl1pPr>
          </a:lstStyle>
          <a:p>
            <a:pPr>
              <a:defRPr/>
            </a:pPr>
            <a:endParaRPr lang="en-US" altLang="en-US"/>
          </a:p>
        </p:txBody>
      </p:sp>
      <p:sp>
        <p:nvSpPr>
          <p:cNvPr id="7" name="Rectangle 5">
            <a:extLst>
              <a:ext uri="{FF2B5EF4-FFF2-40B4-BE49-F238E27FC236}">
                <a16:creationId xmlns:a16="http://schemas.microsoft.com/office/drawing/2014/main" id="{AE907BCF-BF2F-C2EA-4CD0-1D4F80CB14BB}"/>
              </a:ext>
            </a:extLst>
          </p:cNvPr>
          <p:cNvSpPr>
            <a:spLocks noGrp="1" noChangeArrowheads="1"/>
          </p:cNvSpPr>
          <p:nvPr>
            <p:ph type="sldNum" idx="12"/>
          </p:nvPr>
        </p:nvSpPr>
        <p:spPr>
          <a:ln/>
        </p:spPr>
        <p:txBody>
          <a:bodyPr/>
          <a:lstStyle>
            <a:lvl1pPr>
              <a:defRPr/>
            </a:lvl1pPr>
          </a:lstStyle>
          <a:p>
            <a:pPr>
              <a:defRPr/>
            </a:pPr>
            <a:fld id="{E9FDAA71-5132-354C-B345-773B2F135E91}" type="slidenum">
              <a:rPr lang="en-US" altLang="en-US"/>
              <a:pPr>
                <a:defRPr/>
              </a:pPr>
              <a:t>‹#›</a:t>
            </a:fld>
            <a:endParaRPr lang="en-US" altLang="en-US"/>
          </a:p>
        </p:txBody>
      </p:sp>
    </p:spTree>
    <p:extLst>
      <p:ext uri="{BB962C8B-B14F-4D97-AF65-F5344CB8AC3E}">
        <p14:creationId xmlns:p14="http://schemas.microsoft.com/office/powerpoint/2010/main" val="32594721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3738" y="503238"/>
            <a:ext cx="3251200" cy="17653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4286250" y="1089025"/>
            <a:ext cx="5102225" cy="5372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693738" y="2268538"/>
            <a:ext cx="3251200" cy="42005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3">
            <a:extLst>
              <a:ext uri="{FF2B5EF4-FFF2-40B4-BE49-F238E27FC236}">
                <a16:creationId xmlns:a16="http://schemas.microsoft.com/office/drawing/2014/main" id="{394F65DC-2CE5-E34A-E0FA-5B781CCBD9D6}"/>
              </a:ext>
            </a:extLst>
          </p:cNvPr>
          <p:cNvSpPr>
            <a:spLocks noGrp="1" noChangeArrowheads="1"/>
          </p:cNvSpPr>
          <p:nvPr>
            <p:ph type="dt" idx="10"/>
          </p:nvPr>
        </p:nvSpPr>
        <p:spPr>
          <a:ln/>
        </p:spPr>
        <p:txBody>
          <a:bodyPr/>
          <a:lstStyle>
            <a:lvl1pPr>
              <a:defRPr/>
            </a:lvl1pPr>
          </a:lstStyle>
          <a:p>
            <a:pPr>
              <a:defRPr/>
            </a:pPr>
            <a:endParaRPr lang="en-US" altLang="en-US"/>
          </a:p>
        </p:txBody>
      </p:sp>
      <p:sp>
        <p:nvSpPr>
          <p:cNvPr id="6" name="Rectangle 4">
            <a:extLst>
              <a:ext uri="{FF2B5EF4-FFF2-40B4-BE49-F238E27FC236}">
                <a16:creationId xmlns:a16="http://schemas.microsoft.com/office/drawing/2014/main" id="{8F40560D-2E31-03C4-473E-2AB447066847}"/>
              </a:ext>
            </a:extLst>
          </p:cNvPr>
          <p:cNvSpPr>
            <a:spLocks noGrp="1" noChangeArrowheads="1"/>
          </p:cNvSpPr>
          <p:nvPr>
            <p:ph type="ftr" idx="11"/>
          </p:nvPr>
        </p:nvSpPr>
        <p:spPr>
          <a:ln/>
        </p:spPr>
        <p:txBody>
          <a:bodyPr/>
          <a:lstStyle>
            <a:lvl1pPr>
              <a:defRPr/>
            </a:lvl1pPr>
          </a:lstStyle>
          <a:p>
            <a:pPr>
              <a:defRPr/>
            </a:pPr>
            <a:endParaRPr lang="en-US" altLang="en-US"/>
          </a:p>
        </p:txBody>
      </p:sp>
      <p:sp>
        <p:nvSpPr>
          <p:cNvPr id="7" name="Rectangle 5">
            <a:extLst>
              <a:ext uri="{FF2B5EF4-FFF2-40B4-BE49-F238E27FC236}">
                <a16:creationId xmlns:a16="http://schemas.microsoft.com/office/drawing/2014/main" id="{8292019F-6BA5-F7A7-CAD4-689496D6BCCC}"/>
              </a:ext>
            </a:extLst>
          </p:cNvPr>
          <p:cNvSpPr>
            <a:spLocks noGrp="1" noChangeArrowheads="1"/>
          </p:cNvSpPr>
          <p:nvPr>
            <p:ph type="sldNum" idx="12"/>
          </p:nvPr>
        </p:nvSpPr>
        <p:spPr>
          <a:ln/>
        </p:spPr>
        <p:txBody>
          <a:bodyPr/>
          <a:lstStyle>
            <a:lvl1pPr>
              <a:defRPr/>
            </a:lvl1pPr>
          </a:lstStyle>
          <a:p>
            <a:pPr>
              <a:defRPr/>
            </a:pPr>
            <a:fld id="{75EC6D27-9954-5740-9D16-399A206ECD90}" type="slidenum">
              <a:rPr lang="en-US" altLang="en-US"/>
              <a:pPr>
                <a:defRPr/>
              </a:pPr>
              <a:t>‹#›</a:t>
            </a:fld>
            <a:endParaRPr lang="en-US" altLang="en-US"/>
          </a:p>
        </p:txBody>
      </p:sp>
    </p:spTree>
    <p:extLst>
      <p:ext uri="{BB962C8B-B14F-4D97-AF65-F5344CB8AC3E}">
        <p14:creationId xmlns:p14="http://schemas.microsoft.com/office/powerpoint/2010/main" val="35964341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637E7FCD-BD65-EADE-1BA9-391E3E7F632F}"/>
              </a:ext>
            </a:extLst>
          </p:cNvPr>
          <p:cNvSpPr>
            <a:spLocks noGrp="1" noChangeArrowheads="1"/>
          </p:cNvSpPr>
          <p:nvPr>
            <p:ph type="dt" idx="10"/>
          </p:nvPr>
        </p:nvSpPr>
        <p:spPr>
          <a:ln/>
        </p:spPr>
        <p:txBody>
          <a:bodyPr/>
          <a:lstStyle>
            <a:lvl1pPr>
              <a:defRPr/>
            </a:lvl1pPr>
          </a:lstStyle>
          <a:p>
            <a:pPr>
              <a:defRPr/>
            </a:pPr>
            <a:endParaRPr lang="en-US" altLang="en-US"/>
          </a:p>
        </p:txBody>
      </p:sp>
      <p:sp>
        <p:nvSpPr>
          <p:cNvPr id="5" name="Rectangle 4">
            <a:extLst>
              <a:ext uri="{FF2B5EF4-FFF2-40B4-BE49-F238E27FC236}">
                <a16:creationId xmlns:a16="http://schemas.microsoft.com/office/drawing/2014/main" id="{625A3BC9-46D9-3082-0E1E-69F9EF6AADE0}"/>
              </a:ext>
            </a:extLst>
          </p:cNvPr>
          <p:cNvSpPr>
            <a:spLocks noGrp="1" noChangeArrowheads="1"/>
          </p:cNvSpPr>
          <p:nvPr>
            <p:ph type="ftr" idx="11"/>
          </p:nvPr>
        </p:nvSpPr>
        <p:spPr>
          <a:ln/>
        </p:spPr>
        <p:txBody>
          <a:bodyPr/>
          <a:lstStyle>
            <a:lvl1pPr>
              <a:defRPr/>
            </a:lvl1pPr>
          </a:lstStyle>
          <a:p>
            <a:pPr>
              <a:defRPr/>
            </a:pPr>
            <a:endParaRPr lang="en-US" altLang="en-US"/>
          </a:p>
        </p:txBody>
      </p:sp>
      <p:sp>
        <p:nvSpPr>
          <p:cNvPr id="6" name="Rectangle 5">
            <a:extLst>
              <a:ext uri="{FF2B5EF4-FFF2-40B4-BE49-F238E27FC236}">
                <a16:creationId xmlns:a16="http://schemas.microsoft.com/office/drawing/2014/main" id="{D79EBF50-D7F4-4AB7-1E4E-6A9C4C7D429F}"/>
              </a:ext>
            </a:extLst>
          </p:cNvPr>
          <p:cNvSpPr>
            <a:spLocks noGrp="1" noChangeArrowheads="1"/>
          </p:cNvSpPr>
          <p:nvPr>
            <p:ph type="sldNum" idx="12"/>
          </p:nvPr>
        </p:nvSpPr>
        <p:spPr>
          <a:ln/>
        </p:spPr>
        <p:txBody>
          <a:bodyPr/>
          <a:lstStyle>
            <a:lvl1pPr>
              <a:defRPr/>
            </a:lvl1pPr>
          </a:lstStyle>
          <a:p>
            <a:pPr>
              <a:defRPr/>
            </a:pPr>
            <a:fld id="{073D3109-4775-204B-B448-15C6C40CE3C1}" type="slidenum">
              <a:rPr lang="en-US" altLang="en-US"/>
              <a:pPr>
                <a:defRPr/>
              </a:pPr>
              <a:t>‹#›</a:t>
            </a:fld>
            <a:endParaRPr lang="en-US" altLang="en-US"/>
          </a:p>
        </p:txBody>
      </p:sp>
    </p:spTree>
    <p:extLst>
      <p:ext uri="{BB962C8B-B14F-4D97-AF65-F5344CB8AC3E}">
        <p14:creationId xmlns:p14="http://schemas.microsoft.com/office/powerpoint/2010/main" val="19410876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04088" y="301625"/>
            <a:ext cx="2266950" cy="645318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503238" y="301625"/>
            <a:ext cx="6648450" cy="645318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85C13B59-BA03-6F43-87C9-2593E162F109}"/>
              </a:ext>
            </a:extLst>
          </p:cNvPr>
          <p:cNvSpPr>
            <a:spLocks noGrp="1" noChangeArrowheads="1"/>
          </p:cNvSpPr>
          <p:nvPr>
            <p:ph type="dt" idx="10"/>
          </p:nvPr>
        </p:nvSpPr>
        <p:spPr>
          <a:ln/>
        </p:spPr>
        <p:txBody>
          <a:bodyPr/>
          <a:lstStyle>
            <a:lvl1pPr>
              <a:defRPr/>
            </a:lvl1pPr>
          </a:lstStyle>
          <a:p>
            <a:pPr>
              <a:defRPr/>
            </a:pPr>
            <a:endParaRPr lang="en-US" altLang="en-US"/>
          </a:p>
        </p:txBody>
      </p:sp>
      <p:sp>
        <p:nvSpPr>
          <p:cNvPr id="5" name="Rectangle 4">
            <a:extLst>
              <a:ext uri="{FF2B5EF4-FFF2-40B4-BE49-F238E27FC236}">
                <a16:creationId xmlns:a16="http://schemas.microsoft.com/office/drawing/2014/main" id="{661E56BF-E788-CF84-3A23-D4CAA8D2BA97}"/>
              </a:ext>
            </a:extLst>
          </p:cNvPr>
          <p:cNvSpPr>
            <a:spLocks noGrp="1" noChangeArrowheads="1"/>
          </p:cNvSpPr>
          <p:nvPr>
            <p:ph type="ftr" idx="11"/>
          </p:nvPr>
        </p:nvSpPr>
        <p:spPr>
          <a:ln/>
        </p:spPr>
        <p:txBody>
          <a:bodyPr/>
          <a:lstStyle>
            <a:lvl1pPr>
              <a:defRPr/>
            </a:lvl1pPr>
          </a:lstStyle>
          <a:p>
            <a:pPr>
              <a:defRPr/>
            </a:pPr>
            <a:endParaRPr lang="en-US" altLang="en-US"/>
          </a:p>
        </p:txBody>
      </p:sp>
      <p:sp>
        <p:nvSpPr>
          <p:cNvPr id="6" name="Rectangle 5">
            <a:extLst>
              <a:ext uri="{FF2B5EF4-FFF2-40B4-BE49-F238E27FC236}">
                <a16:creationId xmlns:a16="http://schemas.microsoft.com/office/drawing/2014/main" id="{0A7125D8-0239-F65F-9082-5210361499BF}"/>
              </a:ext>
            </a:extLst>
          </p:cNvPr>
          <p:cNvSpPr>
            <a:spLocks noGrp="1" noChangeArrowheads="1"/>
          </p:cNvSpPr>
          <p:nvPr>
            <p:ph type="sldNum" idx="12"/>
          </p:nvPr>
        </p:nvSpPr>
        <p:spPr>
          <a:ln/>
        </p:spPr>
        <p:txBody>
          <a:bodyPr/>
          <a:lstStyle>
            <a:lvl1pPr>
              <a:defRPr/>
            </a:lvl1pPr>
          </a:lstStyle>
          <a:p>
            <a:pPr>
              <a:defRPr/>
            </a:pPr>
            <a:fld id="{902E5AA9-2AF8-874E-8E5A-BCD1C292D83C}" type="slidenum">
              <a:rPr lang="en-US" altLang="en-US"/>
              <a:pPr>
                <a:defRPr/>
              </a:pPr>
              <a:t>‹#›</a:t>
            </a:fld>
            <a:endParaRPr lang="en-US" altLang="en-US"/>
          </a:p>
        </p:txBody>
      </p:sp>
    </p:spTree>
    <p:extLst>
      <p:ext uri="{BB962C8B-B14F-4D97-AF65-F5344CB8AC3E}">
        <p14:creationId xmlns:p14="http://schemas.microsoft.com/office/powerpoint/2010/main" val="35934297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503238" y="301625"/>
            <a:ext cx="9067800" cy="1258888"/>
          </a:xfrm>
        </p:spPr>
        <p:txBody>
          <a:bodyPr/>
          <a:lstStyle/>
          <a:p>
            <a:r>
              <a:rPr lang="en-US"/>
              <a:t>Click to edit Master title style</a:t>
            </a:r>
          </a:p>
        </p:txBody>
      </p:sp>
      <p:sp>
        <p:nvSpPr>
          <p:cNvPr id="3" name="Rectangle 3">
            <a:extLst>
              <a:ext uri="{FF2B5EF4-FFF2-40B4-BE49-F238E27FC236}">
                <a16:creationId xmlns:a16="http://schemas.microsoft.com/office/drawing/2014/main" id="{EB9505F5-15AE-66D8-D4E7-1A9572F0EE14}"/>
              </a:ext>
            </a:extLst>
          </p:cNvPr>
          <p:cNvSpPr>
            <a:spLocks noGrp="1" noChangeArrowheads="1"/>
          </p:cNvSpPr>
          <p:nvPr>
            <p:ph type="dt" idx="10"/>
          </p:nvPr>
        </p:nvSpPr>
        <p:spPr>
          <a:ln/>
        </p:spPr>
        <p:txBody>
          <a:bodyPr/>
          <a:lstStyle>
            <a:lvl1pPr>
              <a:defRPr/>
            </a:lvl1pPr>
          </a:lstStyle>
          <a:p>
            <a:pPr>
              <a:defRPr/>
            </a:pPr>
            <a:endParaRPr lang="en-US" altLang="en-US"/>
          </a:p>
        </p:txBody>
      </p:sp>
      <p:sp>
        <p:nvSpPr>
          <p:cNvPr id="4" name="Rectangle 4">
            <a:extLst>
              <a:ext uri="{FF2B5EF4-FFF2-40B4-BE49-F238E27FC236}">
                <a16:creationId xmlns:a16="http://schemas.microsoft.com/office/drawing/2014/main" id="{E75963D2-09AE-51ED-76F9-32837FC53968}"/>
              </a:ext>
            </a:extLst>
          </p:cNvPr>
          <p:cNvSpPr>
            <a:spLocks noGrp="1" noChangeArrowheads="1"/>
          </p:cNvSpPr>
          <p:nvPr>
            <p:ph type="ftr" idx="11"/>
          </p:nvPr>
        </p:nvSpPr>
        <p:spPr>
          <a:ln/>
        </p:spPr>
        <p:txBody>
          <a:bodyPr/>
          <a:lstStyle>
            <a:lvl1pPr>
              <a:defRPr/>
            </a:lvl1pPr>
          </a:lstStyle>
          <a:p>
            <a:pPr>
              <a:defRPr/>
            </a:pPr>
            <a:endParaRPr lang="en-US" altLang="en-US"/>
          </a:p>
        </p:txBody>
      </p:sp>
      <p:sp>
        <p:nvSpPr>
          <p:cNvPr id="5" name="Rectangle 5">
            <a:extLst>
              <a:ext uri="{FF2B5EF4-FFF2-40B4-BE49-F238E27FC236}">
                <a16:creationId xmlns:a16="http://schemas.microsoft.com/office/drawing/2014/main" id="{5FDBA175-2CA4-7BAE-690A-668AB6A0D0EF}"/>
              </a:ext>
            </a:extLst>
          </p:cNvPr>
          <p:cNvSpPr>
            <a:spLocks noGrp="1" noChangeArrowheads="1"/>
          </p:cNvSpPr>
          <p:nvPr>
            <p:ph type="sldNum" idx="12"/>
          </p:nvPr>
        </p:nvSpPr>
        <p:spPr>
          <a:ln/>
        </p:spPr>
        <p:txBody>
          <a:bodyPr/>
          <a:lstStyle>
            <a:lvl1pPr>
              <a:defRPr/>
            </a:lvl1pPr>
          </a:lstStyle>
          <a:p>
            <a:pPr>
              <a:defRPr/>
            </a:pPr>
            <a:fld id="{67E25FFD-C181-5648-A7A3-432C49D81535}" type="slidenum">
              <a:rPr lang="en-US" altLang="en-US"/>
              <a:pPr>
                <a:defRPr/>
              </a:pPr>
              <a:t>‹#›</a:t>
            </a:fld>
            <a:endParaRPr lang="en-US" altLang="en-US"/>
          </a:p>
        </p:txBody>
      </p:sp>
    </p:spTree>
    <p:extLst>
      <p:ext uri="{BB962C8B-B14F-4D97-AF65-F5344CB8AC3E}">
        <p14:creationId xmlns:p14="http://schemas.microsoft.com/office/powerpoint/2010/main" val="36965220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025" name="Rectangle 1">
            <a:extLst>
              <a:ext uri="{FF2B5EF4-FFF2-40B4-BE49-F238E27FC236}">
                <a16:creationId xmlns:a16="http://schemas.microsoft.com/office/drawing/2014/main" id="{6D8910C8-FF3B-F30C-4B44-F9DED4254CF7}"/>
              </a:ext>
            </a:extLst>
          </p:cNvPr>
          <p:cNvSpPr>
            <a:spLocks noGrp="1" noChangeArrowheads="1"/>
          </p:cNvSpPr>
          <p:nvPr>
            <p:ph type="title"/>
          </p:nvPr>
        </p:nvSpPr>
        <p:spPr bwMode="auto">
          <a:xfrm>
            <a:off x="503238" y="301625"/>
            <a:ext cx="9067800" cy="1258888"/>
          </a:xfrm>
          <a:prstGeom prst="rect">
            <a:avLst/>
          </a:prstGeom>
          <a:noFill/>
          <a:ln>
            <a:noFill/>
          </a:ln>
          <a:effectLst/>
        </p:spPr>
        <p:txBody>
          <a:bodyPr vert="horz" wrap="square" lIns="0" tIns="0" rIns="0" bIns="0" numCol="1" anchor="ctr" anchorCtr="0" compatLnSpc="1">
            <a:prstTxWarp prst="textNoShape">
              <a:avLst/>
            </a:prstTxWarp>
          </a:bodyPr>
          <a:lstStyle/>
          <a:p>
            <a:pPr lvl="0"/>
            <a:r>
              <a:rPr lang="en-GB" altLang="en-US"/>
              <a:t>Click to edit the title text format</a:t>
            </a:r>
          </a:p>
        </p:txBody>
      </p:sp>
      <p:sp>
        <p:nvSpPr>
          <p:cNvPr id="1026" name="Rectangle 2">
            <a:extLst>
              <a:ext uri="{FF2B5EF4-FFF2-40B4-BE49-F238E27FC236}">
                <a16:creationId xmlns:a16="http://schemas.microsoft.com/office/drawing/2014/main" id="{B0CA2F80-ED76-C75C-F959-16C2FB9520F1}"/>
              </a:ext>
            </a:extLst>
          </p:cNvPr>
          <p:cNvSpPr>
            <a:spLocks noGrp="1" noChangeArrowheads="1"/>
          </p:cNvSpPr>
          <p:nvPr>
            <p:ph type="body" idx="1"/>
          </p:nvPr>
        </p:nvSpPr>
        <p:spPr bwMode="auto">
          <a:xfrm>
            <a:off x="503238" y="1768475"/>
            <a:ext cx="9067800" cy="4986338"/>
          </a:xfrm>
          <a:prstGeom prst="rect">
            <a:avLst/>
          </a:prstGeom>
          <a:noFill/>
          <a:ln>
            <a:noFill/>
          </a:ln>
          <a:effectLst/>
        </p:spPr>
        <p:txBody>
          <a:bodyPr vert="horz" wrap="square" lIns="0" tIns="28080" rIns="0" bIns="0" numCol="1" anchor="t" anchorCtr="0" compatLnSpc="1">
            <a:prstTxWarp prst="textNoShape">
              <a:avLst/>
            </a:prstTxWarp>
          </a:bodyPr>
          <a:lstStyle/>
          <a:p>
            <a:pPr lvl="0"/>
            <a:r>
              <a:rPr lang="en-GB" altLang="en-US"/>
              <a:t>Click to edit the outline text format</a:t>
            </a:r>
          </a:p>
          <a:p>
            <a:pPr lvl="1"/>
            <a:r>
              <a:rPr lang="en-GB" altLang="en-US"/>
              <a:t>Second Outline Level</a:t>
            </a:r>
          </a:p>
          <a:p>
            <a:pPr lvl="2"/>
            <a:r>
              <a:rPr lang="en-GB" altLang="en-US"/>
              <a:t>Third Outline Level</a:t>
            </a:r>
          </a:p>
          <a:p>
            <a:pPr lvl="3"/>
            <a:r>
              <a:rPr lang="en-GB" altLang="en-US"/>
              <a:t>Fourth Outline Level</a:t>
            </a:r>
          </a:p>
          <a:p>
            <a:pPr lvl="4"/>
            <a:r>
              <a:rPr lang="en-GB" altLang="en-US"/>
              <a:t>Fifth Outline Level</a:t>
            </a:r>
          </a:p>
          <a:p>
            <a:pPr lvl="4"/>
            <a:r>
              <a:rPr lang="en-GB" altLang="en-US"/>
              <a:t>Sixth Outline Level</a:t>
            </a:r>
          </a:p>
          <a:p>
            <a:pPr lvl="4"/>
            <a:r>
              <a:rPr lang="en-GB" altLang="en-US"/>
              <a:t>Seventh Outline Level</a:t>
            </a:r>
          </a:p>
          <a:p>
            <a:pPr lvl="4"/>
            <a:r>
              <a:rPr lang="en-GB" altLang="en-US"/>
              <a:t>Eighth Outline Level</a:t>
            </a:r>
          </a:p>
          <a:p>
            <a:pPr lvl="4"/>
            <a:r>
              <a:rPr lang="en-GB" altLang="en-US"/>
              <a:t>Ninth Outline Level</a:t>
            </a:r>
          </a:p>
        </p:txBody>
      </p:sp>
      <p:sp>
        <p:nvSpPr>
          <p:cNvPr id="1027" name="Rectangle 3">
            <a:extLst>
              <a:ext uri="{FF2B5EF4-FFF2-40B4-BE49-F238E27FC236}">
                <a16:creationId xmlns:a16="http://schemas.microsoft.com/office/drawing/2014/main" id="{836F0DC2-AF1B-95A3-02EC-0240073F0F4F}"/>
              </a:ext>
            </a:extLst>
          </p:cNvPr>
          <p:cNvSpPr>
            <a:spLocks noGrp="1" noChangeArrowheads="1"/>
          </p:cNvSpPr>
          <p:nvPr>
            <p:ph type="dt"/>
          </p:nvPr>
        </p:nvSpPr>
        <p:spPr bwMode="auto">
          <a:xfrm>
            <a:off x="503238" y="6886575"/>
            <a:ext cx="2344737" cy="517525"/>
          </a:xfrm>
          <a:prstGeom prst="rect">
            <a:avLst/>
          </a:prstGeom>
          <a:noFill/>
          <a:ln>
            <a:noFill/>
          </a:ln>
          <a:effectLst/>
        </p:spPr>
        <p:txBody>
          <a:bodyPr vert="horz" wrap="square" lIns="0" tIns="0" rIns="0" bIns="0" numCol="1" anchor="t" anchorCtr="0" compatLnSpc="1">
            <a:prstTxWarp prst="textNoShape">
              <a:avLst/>
            </a:prstTxWarp>
          </a:bodyPr>
          <a:lstStyle>
            <a:lvl1pPr eaLnBrk="1">
              <a:lnSpc>
                <a:spcPct val="93000"/>
              </a:lnSpc>
              <a:buSzPct val="10000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Microsoft YaHei" charset="-122"/>
              </a:defRPr>
            </a:lvl1pPr>
          </a:lstStyle>
          <a:p>
            <a:pPr>
              <a:defRPr/>
            </a:pPr>
            <a:endParaRPr lang="en-US" altLang="en-US"/>
          </a:p>
        </p:txBody>
      </p:sp>
      <p:sp>
        <p:nvSpPr>
          <p:cNvPr id="1028" name="Rectangle 4">
            <a:extLst>
              <a:ext uri="{FF2B5EF4-FFF2-40B4-BE49-F238E27FC236}">
                <a16:creationId xmlns:a16="http://schemas.microsoft.com/office/drawing/2014/main" id="{9E921192-59DD-8316-4A8B-1388B69B7EE1}"/>
              </a:ext>
            </a:extLst>
          </p:cNvPr>
          <p:cNvSpPr>
            <a:spLocks noGrp="1" noChangeArrowheads="1"/>
          </p:cNvSpPr>
          <p:nvPr>
            <p:ph type="ftr"/>
          </p:nvPr>
        </p:nvSpPr>
        <p:spPr bwMode="auto">
          <a:xfrm>
            <a:off x="3448050" y="6886575"/>
            <a:ext cx="3192463" cy="517525"/>
          </a:xfrm>
          <a:prstGeom prst="rect">
            <a:avLst/>
          </a:prstGeom>
          <a:noFill/>
          <a:ln>
            <a:noFill/>
          </a:ln>
          <a:effectLst/>
        </p:spPr>
        <p:txBody>
          <a:bodyPr vert="horz" wrap="square" lIns="0" tIns="0" rIns="0" bIns="0" numCol="1" anchor="t" anchorCtr="0" compatLnSpc="1">
            <a:prstTxWarp prst="textNoShape">
              <a:avLst/>
            </a:prstTxWarp>
          </a:bodyPr>
          <a:lstStyle>
            <a:lvl1pPr eaLnBrk="1">
              <a:lnSpc>
                <a:spcPct val="93000"/>
              </a:lnSpc>
              <a:buSzPct val="10000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Microsoft YaHei" charset="-122"/>
              </a:defRPr>
            </a:lvl1pPr>
          </a:lstStyle>
          <a:p>
            <a:pPr>
              <a:defRPr/>
            </a:pPr>
            <a:endParaRPr lang="en-US" altLang="en-US"/>
          </a:p>
        </p:txBody>
      </p:sp>
      <p:sp>
        <p:nvSpPr>
          <p:cNvPr id="1029" name="Rectangle 5">
            <a:extLst>
              <a:ext uri="{FF2B5EF4-FFF2-40B4-BE49-F238E27FC236}">
                <a16:creationId xmlns:a16="http://schemas.microsoft.com/office/drawing/2014/main" id="{8D44D804-335A-F45A-2B7B-98C8D32E7054}"/>
              </a:ext>
            </a:extLst>
          </p:cNvPr>
          <p:cNvSpPr>
            <a:spLocks noGrp="1" noChangeArrowheads="1"/>
          </p:cNvSpPr>
          <p:nvPr>
            <p:ph type="sldNum"/>
          </p:nvPr>
        </p:nvSpPr>
        <p:spPr bwMode="auto">
          <a:xfrm>
            <a:off x="7227888" y="6886575"/>
            <a:ext cx="2344737" cy="517525"/>
          </a:xfrm>
          <a:prstGeom prst="rect">
            <a:avLst/>
          </a:prstGeom>
          <a:noFill/>
          <a:ln>
            <a:noFill/>
          </a:ln>
          <a:effectLst/>
        </p:spPr>
        <p:txBody>
          <a:bodyPr vert="horz" wrap="square" lIns="0" tIns="0" rIns="0" bIns="0" numCol="1" anchor="t" anchorCtr="0" compatLnSpc="1">
            <a:prstTxWarp prst="textNoShape">
              <a:avLst/>
            </a:prstTxWarp>
          </a:bodyPr>
          <a:lstStyle>
            <a:lvl1pPr eaLnBrk="1">
              <a:lnSpc>
                <a:spcPct val="93000"/>
              </a:lnSpc>
              <a:buSzPct val="10000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mtClean="0">
                <a:solidFill>
                  <a:srgbClr val="000000"/>
                </a:solidFill>
              </a:defRPr>
            </a:lvl1pPr>
          </a:lstStyle>
          <a:p>
            <a:pPr>
              <a:defRPr/>
            </a:pPr>
            <a:fld id="{42DF770E-B713-CE4A-99C9-C88FA4E4B257}"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457200" rtl="0" eaLnBrk="0" fontAlgn="base" hangingPunct="0">
        <a:lnSpc>
          <a:spcPct val="93000"/>
        </a:lnSpc>
        <a:spcBef>
          <a:spcPct val="0"/>
        </a:spcBef>
        <a:spcAft>
          <a:spcPct val="0"/>
        </a:spcAft>
        <a:buClr>
          <a:srgbClr val="000000"/>
        </a:buClr>
        <a:buSzPct val="100000"/>
        <a:buFont typeface="Times New Roman" panose="02020603050405020304" pitchFamily="18" charset="0"/>
        <a:defRPr sz="4400" kern="1200">
          <a:solidFill>
            <a:srgbClr val="000000"/>
          </a:solidFill>
          <a:latin typeface="+mj-lt"/>
          <a:ea typeface="+mj-ea"/>
          <a:cs typeface="+mj-cs"/>
        </a:defRPr>
      </a:lvl1pPr>
      <a:lvl2pPr algn="ctr" defTabSz="457200" rtl="0" eaLnBrk="0" fontAlgn="base" hangingPunct="0">
        <a:lnSpc>
          <a:spcPct val="93000"/>
        </a:lnSpc>
        <a:spcBef>
          <a:spcPct val="0"/>
        </a:spcBef>
        <a:spcAft>
          <a:spcPct val="0"/>
        </a:spcAft>
        <a:buClr>
          <a:srgbClr val="000000"/>
        </a:buClr>
        <a:buSzPct val="100000"/>
        <a:buFont typeface="Times New Roman" panose="02020603050405020304" pitchFamily="18" charset="0"/>
        <a:defRPr sz="4400">
          <a:solidFill>
            <a:srgbClr val="000000"/>
          </a:solidFill>
          <a:latin typeface="Arial" charset="0"/>
          <a:ea typeface="Microsoft YaHei" charset="0"/>
        </a:defRPr>
      </a:lvl2pPr>
      <a:lvl3pPr algn="ctr" defTabSz="457200" rtl="0" eaLnBrk="0" fontAlgn="base" hangingPunct="0">
        <a:lnSpc>
          <a:spcPct val="93000"/>
        </a:lnSpc>
        <a:spcBef>
          <a:spcPct val="0"/>
        </a:spcBef>
        <a:spcAft>
          <a:spcPct val="0"/>
        </a:spcAft>
        <a:buClr>
          <a:srgbClr val="000000"/>
        </a:buClr>
        <a:buSzPct val="100000"/>
        <a:buFont typeface="Times New Roman" panose="02020603050405020304" pitchFamily="18" charset="0"/>
        <a:defRPr sz="4400">
          <a:solidFill>
            <a:srgbClr val="000000"/>
          </a:solidFill>
          <a:latin typeface="Arial" charset="0"/>
          <a:ea typeface="Microsoft YaHei" charset="0"/>
        </a:defRPr>
      </a:lvl3pPr>
      <a:lvl4pPr algn="ctr" defTabSz="457200" rtl="0" eaLnBrk="0" fontAlgn="base" hangingPunct="0">
        <a:lnSpc>
          <a:spcPct val="93000"/>
        </a:lnSpc>
        <a:spcBef>
          <a:spcPct val="0"/>
        </a:spcBef>
        <a:spcAft>
          <a:spcPct val="0"/>
        </a:spcAft>
        <a:buClr>
          <a:srgbClr val="000000"/>
        </a:buClr>
        <a:buSzPct val="100000"/>
        <a:buFont typeface="Times New Roman" panose="02020603050405020304" pitchFamily="18" charset="0"/>
        <a:defRPr sz="4400">
          <a:solidFill>
            <a:srgbClr val="000000"/>
          </a:solidFill>
          <a:latin typeface="Arial" charset="0"/>
          <a:ea typeface="Microsoft YaHei" charset="0"/>
        </a:defRPr>
      </a:lvl4pPr>
      <a:lvl5pPr algn="ctr" defTabSz="457200" rtl="0" eaLnBrk="0" fontAlgn="base" hangingPunct="0">
        <a:lnSpc>
          <a:spcPct val="93000"/>
        </a:lnSpc>
        <a:spcBef>
          <a:spcPct val="0"/>
        </a:spcBef>
        <a:spcAft>
          <a:spcPct val="0"/>
        </a:spcAft>
        <a:buClr>
          <a:srgbClr val="000000"/>
        </a:buClr>
        <a:buSzPct val="100000"/>
        <a:buFont typeface="Times New Roman" panose="02020603050405020304" pitchFamily="18" charset="0"/>
        <a:defRPr sz="4400">
          <a:solidFill>
            <a:srgbClr val="000000"/>
          </a:solidFill>
          <a:latin typeface="Arial" charset="0"/>
          <a:ea typeface="Microsoft YaHei" charset="0"/>
        </a:defRPr>
      </a:lvl5pPr>
      <a:lvl6pPr marL="2514600" indent="-228600" algn="ctr" defTabSz="457200" rtl="0" fontAlgn="base" hangingPunct="0">
        <a:lnSpc>
          <a:spcPct val="93000"/>
        </a:lnSpc>
        <a:spcBef>
          <a:spcPct val="0"/>
        </a:spcBef>
        <a:spcAft>
          <a:spcPct val="0"/>
        </a:spcAft>
        <a:buClr>
          <a:srgbClr val="000000"/>
        </a:buClr>
        <a:buSzPct val="100000"/>
        <a:buFont typeface="Times New Roman" charset="0"/>
        <a:defRPr sz="4400">
          <a:solidFill>
            <a:srgbClr val="000000"/>
          </a:solidFill>
          <a:latin typeface="Arial" charset="0"/>
          <a:ea typeface="Microsoft YaHei" charset="0"/>
        </a:defRPr>
      </a:lvl6pPr>
      <a:lvl7pPr marL="2971800" indent="-228600" algn="ctr" defTabSz="457200" rtl="0" fontAlgn="base" hangingPunct="0">
        <a:lnSpc>
          <a:spcPct val="93000"/>
        </a:lnSpc>
        <a:spcBef>
          <a:spcPct val="0"/>
        </a:spcBef>
        <a:spcAft>
          <a:spcPct val="0"/>
        </a:spcAft>
        <a:buClr>
          <a:srgbClr val="000000"/>
        </a:buClr>
        <a:buSzPct val="100000"/>
        <a:buFont typeface="Times New Roman" charset="0"/>
        <a:defRPr sz="4400">
          <a:solidFill>
            <a:srgbClr val="000000"/>
          </a:solidFill>
          <a:latin typeface="Arial" charset="0"/>
          <a:ea typeface="Microsoft YaHei" charset="0"/>
        </a:defRPr>
      </a:lvl7pPr>
      <a:lvl8pPr marL="3429000" indent="-228600" algn="ctr" defTabSz="457200" rtl="0" fontAlgn="base" hangingPunct="0">
        <a:lnSpc>
          <a:spcPct val="93000"/>
        </a:lnSpc>
        <a:spcBef>
          <a:spcPct val="0"/>
        </a:spcBef>
        <a:spcAft>
          <a:spcPct val="0"/>
        </a:spcAft>
        <a:buClr>
          <a:srgbClr val="000000"/>
        </a:buClr>
        <a:buSzPct val="100000"/>
        <a:buFont typeface="Times New Roman" charset="0"/>
        <a:defRPr sz="4400">
          <a:solidFill>
            <a:srgbClr val="000000"/>
          </a:solidFill>
          <a:latin typeface="Arial" charset="0"/>
          <a:ea typeface="Microsoft YaHei" charset="0"/>
        </a:defRPr>
      </a:lvl8pPr>
      <a:lvl9pPr marL="3886200" indent="-228600" algn="ctr" defTabSz="457200" rtl="0" fontAlgn="base" hangingPunct="0">
        <a:lnSpc>
          <a:spcPct val="93000"/>
        </a:lnSpc>
        <a:spcBef>
          <a:spcPct val="0"/>
        </a:spcBef>
        <a:spcAft>
          <a:spcPct val="0"/>
        </a:spcAft>
        <a:buClr>
          <a:srgbClr val="000000"/>
        </a:buClr>
        <a:buSzPct val="100000"/>
        <a:buFont typeface="Times New Roman" charset="0"/>
        <a:defRPr sz="4400">
          <a:solidFill>
            <a:srgbClr val="000000"/>
          </a:solidFill>
          <a:latin typeface="Arial" charset="0"/>
          <a:ea typeface="Microsoft YaHei" charset="0"/>
        </a:defRPr>
      </a:lvl9pPr>
    </p:titleStyle>
    <p:bodyStyle>
      <a:lvl1pPr marL="342900" indent="-342900" algn="l" defTabSz="457200" rtl="0" eaLnBrk="0" fontAlgn="base" hangingPunct="0">
        <a:lnSpc>
          <a:spcPct val="93000"/>
        </a:lnSpc>
        <a:spcBef>
          <a:spcPct val="0"/>
        </a:spcBef>
        <a:spcAft>
          <a:spcPts val="1413"/>
        </a:spcAft>
        <a:buClr>
          <a:srgbClr val="000000"/>
        </a:buClr>
        <a:buSzPct val="100000"/>
        <a:buFont typeface="Times New Roman" panose="02020603050405020304" pitchFamily="18" charset="0"/>
        <a:defRPr sz="3200" kern="1200">
          <a:solidFill>
            <a:srgbClr val="000000"/>
          </a:solidFill>
          <a:latin typeface="+mn-lt"/>
          <a:ea typeface="+mn-ea"/>
          <a:cs typeface="+mn-cs"/>
        </a:defRPr>
      </a:lvl1pPr>
      <a:lvl2pPr marL="742950" indent="-285750" algn="l" defTabSz="457200" rtl="0" eaLnBrk="0" fontAlgn="base" hangingPunct="0">
        <a:lnSpc>
          <a:spcPct val="93000"/>
        </a:lnSpc>
        <a:spcBef>
          <a:spcPct val="0"/>
        </a:spcBef>
        <a:spcAft>
          <a:spcPts val="1138"/>
        </a:spcAft>
        <a:buClr>
          <a:srgbClr val="000000"/>
        </a:buClr>
        <a:buSzPct val="100000"/>
        <a:buFont typeface="Times New Roman" panose="02020603050405020304" pitchFamily="18" charset="0"/>
        <a:defRPr sz="2800" kern="1200">
          <a:solidFill>
            <a:srgbClr val="000000"/>
          </a:solidFill>
          <a:latin typeface="+mn-lt"/>
          <a:ea typeface="+mn-ea"/>
          <a:cs typeface="+mn-cs"/>
        </a:defRPr>
      </a:lvl2pPr>
      <a:lvl3pPr marL="1143000" indent="-228600" algn="l" defTabSz="457200" rtl="0" eaLnBrk="0" fontAlgn="base" hangingPunct="0">
        <a:lnSpc>
          <a:spcPct val="93000"/>
        </a:lnSpc>
        <a:spcBef>
          <a:spcPct val="0"/>
        </a:spcBef>
        <a:spcAft>
          <a:spcPts val="850"/>
        </a:spcAft>
        <a:buClr>
          <a:srgbClr val="000000"/>
        </a:buClr>
        <a:buSzPct val="100000"/>
        <a:buFont typeface="Times New Roman" panose="02020603050405020304" pitchFamily="18" charset="0"/>
        <a:defRPr sz="2400" kern="1200">
          <a:solidFill>
            <a:srgbClr val="000000"/>
          </a:solidFill>
          <a:latin typeface="+mn-lt"/>
          <a:ea typeface="+mn-ea"/>
          <a:cs typeface="+mn-cs"/>
        </a:defRPr>
      </a:lvl3pPr>
      <a:lvl4pPr marL="1600200" indent="-228600" algn="l" defTabSz="457200" rtl="0" eaLnBrk="0" fontAlgn="base" hangingPunct="0">
        <a:lnSpc>
          <a:spcPct val="93000"/>
        </a:lnSpc>
        <a:spcBef>
          <a:spcPct val="0"/>
        </a:spcBef>
        <a:spcAft>
          <a:spcPts val="575"/>
        </a:spcAft>
        <a:buClr>
          <a:srgbClr val="000000"/>
        </a:buClr>
        <a:buSzPct val="100000"/>
        <a:buFont typeface="Times New Roman" panose="02020603050405020304" pitchFamily="18" charset="0"/>
        <a:defRPr sz="2000" kern="1200">
          <a:solidFill>
            <a:srgbClr val="000000"/>
          </a:solidFill>
          <a:latin typeface="+mn-lt"/>
          <a:ea typeface="+mn-ea"/>
          <a:cs typeface="+mn-cs"/>
        </a:defRPr>
      </a:lvl4pPr>
      <a:lvl5pPr marL="2057400" indent="-228600" algn="l" defTabSz="457200" rtl="0" eaLnBrk="0" fontAlgn="base" hangingPunct="0">
        <a:lnSpc>
          <a:spcPct val="93000"/>
        </a:lnSpc>
        <a:spcBef>
          <a:spcPct val="0"/>
        </a:spcBef>
        <a:spcAft>
          <a:spcPts val="288"/>
        </a:spcAft>
        <a:buClr>
          <a:srgbClr val="000000"/>
        </a:buClr>
        <a:buSzPct val="100000"/>
        <a:buFont typeface="Times New Roman" panose="02020603050405020304" pitchFamily="18" charset="0"/>
        <a:defRPr sz="2000" kern="1200">
          <a:solidFill>
            <a:srgbClr val="000000"/>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image" Target="../media/image5.png"/><Relationship Id="rId7" Type="http://schemas.openxmlformats.org/officeDocument/2006/relationships/hyperlink" Target="https://www.baydeltalive.com/site/report.live.2020-2023.nosearch.nostations.nobot.nospider.no605.html" TargetMode="Externa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8" Type="http://schemas.openxmlformats.org/officeDocument/2006/relationships/image" Target="../media/image14.png"/><Relationship Id="rId13" Type="http://schemas.openxmlformats.org/officeDocument/2006/relationships/image" Target="../media/image19.pn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png"/><Relationship Id="rId17" Type="http://schemas.openxmlformats.org/officeDocument/2006/relationships/image" Target="../media/image23.png"/><Relationship Id="rId2" Type="http://schemas.openxmlformats.org/officeDocument/2006/relationships/notesSlide" Target="../notesSlides/notesSlide3.xml"/><Relationship Id="rId16" Type="http://schemas.openxmlformats.org/officeDocument/2006/relationships/image" Target="../media/image22.png"/><Relationship Id="rId1" Type="http://schemas.openxmlformats.org/officeDocument/2006/relationships/slideLayout" Target="../slideLayouts/slideLayout8.xml"/><Relationship Id="rId6" Type="http://schemas.openxmlformats.org/officeDocument/2006/relationships/image" Target="../media/image12.png"/><Relationship Id="rId11" Type="http://schemas.openxmlformats.org/officeDocument/2006/relationships/image" Target="../media/image17.png"/><Relationship Id="rId5" Type="http://schemas.openxmlformats.org/officeDocument/2006/relationships/image" Target="../media/image11.png"/><Relationship Id="rId15" Type="http://schemas.openxmlformats.org/officeDocument/2006/relationships/image" Target="../media/image21.png"/><Relationship Id="rId10" Type="http://schemas.openxmlformats.org/officeDocument/2006/relationships/image" Target="../media/image16.png"/><Relationship Id="rId4" Type="http://schemas.openxmlformats.org/officeDocument/2006/relationships/image" Target="../media/image10.png"/><Relationship Id="rId9" Type="http://schemas.openxmlformats.org/officeDocument/2006/relationships/image" Target="../media/image15.png"/><Relationship Id="rId14" Type="http://schemas.openxmlformats.org/officeDocument/2006/relationships/image" Target="../media/image20.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image" Target="../media/image25.png"/></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28.png"/></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29.png"/></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7.xml"/><Relationship Id="rId5" Type="http://schemas.openxmlformats.org/officeDocument/2006/relationships/image" Target="../media/image30.jpg"/><Relationship Id="rId4" Type="http://schemas.openxmlformats.org/officeDocument/2006/relationships/image" Target="../media/image29.png"/></Relationships>
</file>

<file path=ppt/slides/_rels/slide13.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2.xml"/><Relationship Id="rId1" Type="http://schemas.openxmlformats.org/officeDocument/2006/relationships/slideLayout" Target="../slideLayouts/slideLayout7.xml"/><Relationship Id="rId5" Type="http://schemas.openxmlformats.org/officeDocument/2006/relationships/image" Target="../media/image1.png"/><Relationship Id="rId4" Type="http://schemas.openxmlformats.org/officeDocument/2006/relationships/image" Target="../media/image32.png"/></Relationships>
</file>

<file path=ppt/slides/_rels/slide1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1.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1.png"/><Relationship Id="rId5" Type="http://schemas.openxmlformats.org/officeDocument/2006/relationships/image" Target="../media/image34.png"/><Relationship Id="rId4" Type="http://schemas.openxmlformats.org/officeDocument/2006/relationships/notesSlide" Target="../notesSlides/notesSlide14.xml"/></Relationships>
</file>

<file path=ppt/slides/_rels/slide1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35.jpg"/></Relationships>
</file>

<file path=ppt/slides/_rels/slide17.xml.rels><?xml version="1.0" encoding="UTF-8" standalone="yes"?>
<Relationships xmlns="http://schemas.openxmlformats.org/package/2006/relationships"><Relationship Id="rId3" Type="http://schemas.openxmlformats.org/officeDocument/2006/relationships/image" Target="../media/image36.png"/><Relationship Id="rId7" Type="http://schemas.openxmlformats.org/officeDocument/2006/relationships/image" Target="../media/image1.png"/><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image" Target="../media/image39.png"/><Relationship Id="rId5" Type="http://schemas.openxmlformats.org/officeDocument/2006/relationships/image" Target="../media/image38.png"/><Relationship Id="rId4" Type="http://schemas.openxmlformats.org/officeDocument/2006/relationships/image" Target="../media/image37.png"/></Relationships>
</file>

<file path=ppt/slides/_rels/slide1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40.jpg"/></Relationships>
</file>

<file path=ppt/slides/_rels/slide1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41.jpg"/></Relationships>
</file>

<file path=ppt/slides/_rels/slide2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9.xml"/><Relationship Id="rId1" Type="http://schemas.openxmlformats.org/officeDocument/2006/relationships/slideLayout" Target="../slideLayouts/slideLayout7.xml"/><Relationship Id="rId4" Type="http://schemas.openxmlformats.org/officeDocument/2006/relationships/image" Target="../media/image42.png"/></Relationships>
</file>

<file path=ppt/slides/_rels/slide2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image" Target="../media/image43.png"/></Relationships>
</file>

<file path=ppt/slides/_rels/slide2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openxmlformats.org/officeDocument/2006/relationships/image" Target="../media/image44.jpg"/></Relationships>
</file>

<file path=ppt/slides/_rels/slide2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2.xml"/><Relationship Id="rId1" Type="http://schemas.openxmlformats.org/officeDocument/2006/relationships/slideLayout" Target="../slideLayouts/slideLayout7.xml"/><Relationship Id="rId4" Type="http://schemas.openxmlformats.org/officeDocument/2006/relationships/image" Target="../media/image45.jpg"/></Relationships>
</file>

<file path=ppt/slides/_rels/slide24.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23.xml"/><Relationship Id="rId1" Type="http://schemas.openxmlformats.org/officeDocument/2006/relationships/slideLayout" Target="../slideLayouts/slideLayout12.xml"/><Relationship Id="rId4" Type="http://schemas.openxmlformats.org/officeDocument/2006/relationships/image" Target="../media/image1.png"/></Relationships>
</file>

<file path=ppt/slides/_rels/slide2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4.xml"/><Relationship Id="rId1" Type="http://schemas.openxmlformats.org/officeDocument/2006/relationships/slideLayout" Target="../slideLayouts/slideLayout7.xml"/><Relationship Id="rId4" Type="http://schemas.openxmlformats.org/officeDocument/2006/relationships/image" Target="../media/image47.png"/></Relationships>
</file>

<file path=ppt/slides/_rels/slide26.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25.xml"/><Relationship Id="rId1" Type="http://schemas.openxmlformats.org/officeDocument/2006/relationships/slideLayout" Target="../slideLayouts/slideLayout7.xml"/><Relationship Id="rId5" Type="http://schemas.openxmlformats.org/officeDocument/2006/relationships/image" Target="../media/image1.png"/><Relationship Id="rId4" Type="http://schemas.openxmlformats.org/officeDocument/2006/relationships/image" Target="../media/image49.png"/></Relationships>
</file>

<file path=ppt/slides/_rels/slide27.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26.xml"/><Relationship Id="rId1" Type="http://schemas.openxmlformats.org/officeDocument/2006/relationships/slideLayout" Target="../slideLayouts/slideLayout7.xml"/><Relationship Id="rId4" Type="http://schemas.openxmlformats.org/officeDocument/2006/relationships/image" Target="../media/image1.png"/></Relationships>
</file>

<file path=ppt/slides/_rels/slide28.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27.xml"/><Relationship Id="rId1" Type="http://schemas.openxmlformats.org/officeDocument/2006/relationships/slideLayout" Target="../slideLayouts/slideLayout7.xml"/><Relationship Id="rId4" Type="http://schemas.openxmlformats.org/officeDocument/2006/relationships/image" Target="../media/image1.png"/></Relationships>
</file>

<file path=ppt/slides/_rels/slide2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52.jp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53.jp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54.jp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58.jpg"/><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image" Target="../media/image57.jpg"/><Relationship Id="rId5" Type="http://schemas.openxmlformats.org/officeDocument/2006/relationships/image" Target="../media/image56.jpg"/><Relationship Id="rId4" Type="http://schemas.openxmlformats.org/officeDocument/2006/relationships/image" Target="../media/image55.jpg"/></Relationships>
</file>

<file path=ppt/slides/_rels/slide33.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29.xml"/><Relationship Id="rId1" Type="http://schemas.openxmlformats.org/officeDocument/2006/relationships/slideLayout" Target="../slideLayouts/slideLayout7.xml"/><Relationship Id="rId4" Type="http://schemas.openxmlformats.org/officeDocument/2006/relationships/image" Target="../media/image1.png"/></Relationships>
</file>

<file path=ppt/slides/_rels/slide3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31.xml"/><Relationship Id="rId1" Type="http://schemas.openxmlformats.org/officeDocument/2006/relationships/slideLayout" Target="../slideLayouts/slideLayout7.xml"/><Relationship Id="rId5" Type="http://schemas.openxmlformats.org/officeDocument/2006/relationships/image" Target="../media/image60.png"/><Relationship Id="rId4" Type="http://schemas.openxmlformats.org/officeDocument/2006/relationships/image" Target="../media/image1.png"/></Relationships>
</file>

<file path=ppt/slides/_rels/slide36.xml.rels><?xml version="1.0" encoding="UTF-8" standalone="yes"?>
<Relationships xmlns="http://schemas.openxmlformats.org/package/2006/relationships"><Relationship Id="rId8" Type="http://schemas.openxmlformats.org/officeDocument/2006/relationships/hyperlink" Target="https://www.law.berkeley.edu/wp-content/uploads/2018/01/DataForWaterDecisionMaking.pdf" TargetMode="External"/><Relationship Id="rId3" Type="http://schemas.openxmlformats.org/officeDocument/2006/relationships/image" Target="../media/image48.png"/><Relationship Id="rId7" Type="http://schemas.openxmlformats.org/officeDocument/2006/relationships/hyperlink" Target="https://www.sfei.org/documents/enhancing-vision-managing-californias-environmental-information" TargetMode="External"/><Relationship Id="rId2" Type="http://schemas.openxmlformats.org/officeDocument/2006/relationships/notesSlide" Target="../notesSlides/notesSlide32.xml"/><Relationship Id="rId1" Type="http://schemas.openxmlformats.org/officeDocument/2006/relationships/slideLayout" Target="../slideLayouts/slideLayout7.xml"/><Relationship Id="rId6" Type="http://schemas.openxmlformats.org/officeDocument/2006/relationships/hyperlink" Target="https://www.aspeninstitute.org/publications/internet-of-water/" TargetMode="External"/><Relationship Id="rId5" Type="http://schemas.openxmlformats.org/officeDocument/2006/relationships/hyperlink" Target="https://water.ca.gov/-/media/DWR-Website/Web-Pages/Programs/AllPrograms/AB1755/Water_Data_Advisory_Council_Recommendations.pdf" TargetMode="External"/><Relationship Id="rId4" Type="http://schemas.openxmlformats.org/officeDocument/2006/relationships/image" Target="../media/image1.png"/></Relationships>
</file>

<file path=ppt/slides/_rels/slide37.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33.xml"/><Relationship Id="rId1" Type="http://schemas.openxmlformats.org/officeDocument/2006/relationships/slideLayout" Target="../slideLayouts/slideLayout12.xml"/><Relationship Id="rId5" Type="http://schemas.openxmlformats.org/officeDocument/2006/relationships/image" Target="../media/image63.jpeg"/><Relationship Id="rId4" Type="http://schemas.openxmlformats.org/officeDocument/2006/relationships/image" Target="../media/image62.png"/></Relationships>
</file>

<file path=ppt/slides/_rels/slide38.xml.rels><?xml version="1.0" encoding="UTF-8" standalone="yes"?>
<Relationships xmlns="http://schemas.openxmlformats.org/package/2006/relationships"><Relationship Id="rId3" Type="http://schemas.openxmlformats.org/officeDocument/2006/relationships/image" Target="../media/image48.png"/><Relationship Id="rId7" Type="http://schemas.openxmlformats.org/officeDocument/2006/relationships/image" Target="../media/image62.png"/><Relationship Id="rId2" Type="http://schemas.openxmlformats.org/officeDocument/2006/relationships/notesSlide" Target="../notesSlides/notesSlide34.xml"/><Relationship Id="rId1" Type="http://schemas.openxmlformats.org/officeDocument/2006/relationships/slideLayout" Target="../slideLayouts/slideLayout7.xml"/><Relationship Id="rId6" Type="http://schemas.openxmlformats.org/officeDocument/2006/relationships/image" Target="../media/image61.png"/><Relationship Id="rId5" Type="http://schemas.openxmlformats.org/officeDocument/2006/relationships/image" Target="../media/image65.png"/><Relationship Id="rId4" Type="http://schemas.openxmlformats.org/officeDocument/2006/relationships/image" Target="../media/image64.png"/></Relationships>
</file>

<file path=ppt/slides/_rels/slide39.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4" name="TextBox 9">
            <a:extLst>
              <a:ext uri="{FF2B5EF4-FFF2-40B4-BE49-F238E27FC236}">
                <a16:creationId xmlns:a16="http://schemas.microsoft.com/office/drawing/2014/main" id="{D089D9F0-96E8-D37F-D520-FAAA92E3107A}"/>
              </a:ext>
            </a:extLst>
          </p:cNvPr>
          <p:cNvSpPr txBox="1">
            <a:spLocks noChangeArrowheads="1"/>
          </p:cNvSpPr>
          <p:nvPr/>
        </p:nvSpPr>
        <p:spPr bwMode="auto">
          <a:xfrm>
            <a:off x="392113" y="4922838"/>
            <a:ext cx="9372600" cy="2000548"/>
          </a:xfrm>
          <a:prstGeom prst="rect">
            <a:avLst/>
          </a:prstGeom>
          <a:noFill/>
          <a:ln>
            <a:noFill/>
          </a:ln>
        </p:spPr>
        <p:txBody>
          <a:bodyPr>
            <a:spAutoFit/>
          </a:bodyPr>
          <a:lstStyle/>
          <a:p>
            <a:pPr algn="ctr">
              <a:defRPr/>
            </a:pPr>
            <a:r>
              <a:rPr lang="en-US" altLang="en-US" sz="2400" dirty="0">
                <a:solidFill>
                  <a:srgbClr val="10408F"/>
                </a:solidFill>
              </a:rPr>
              <a:t>Bay Delta Live </a:t>
            </a:r>
          </a:p>
          <a:p>
            <a:pPr algn="ctr">
              <a:defRPr/>
            </a:pPr>
            <a:r>
              <a:rPr lang="en-US" altLang="en-US" sz="2400" dirty="0">
                <a:solidFill>
                  <a:srgbClr val="10408F"/>
                </a:solidFill>
              </a:rPr>
              <a:t>Past, Present, Future</a:t>
            </a:r>
          </a:p>
          <a:p>
            <a:pPr algn="ctr">
              <a:defRPr/>
            </a:pPr>
            <a:r>
              <a:rPr lang="en-US" altLang="en-US" sz="1400" dirty="0">
                <a:solidFill>
                  <a:srgbClr val="10408F"/>
                </a:solidFill>
              </a:rPr>
              <a:t>34 North</a:t>
            </a:r>
          </a:p>
          <a:p>
            <a:pPr algn="ctr">
              <a:defRPr/>
            </a:pPr>
            <a:endParaRPr lang="en-US" altLang="en-US" sz="1400" dirty="0">
              <a:solidFill>
                <a:srgbClr val="10408F"/>
              </a:solidFill>
            </a:endParaRPr>
          </a:p>
          <a:p>
            <a:pPr>
              <a:defRPr/>
            </a:pPr>
            <a:endParaRPr lang="en-US" altLang="en-US" dirty="0"/>
          </a:p>
          <a:p>
            <a:pPr>
              <a:defRPr/>
            </a:pPr>
            <a:endParaRPr lang="en-US" altLang="en-US" dirty="0">
              <a:solidFill>
                <a:schemeClr val="accent6">
                  <a:lumMod val="75000"/>
                </a:schemeClr>
              </a:solidFill>
            </a:endParaRPr>
          </a:p>
          <a:p>
            <a:pPr>
              <a:defRPr/>
            </a:pPr>
            <a:r>
              <a:rPr lang="en-US" altLang="en-US" sz="1200" b="1" dirty="0">
                <a:solidFill>
                  <a:schemeClr val="accent6">
                    <a:lumMod val="75000"/>
                  </a:schemeClr>
                </a:solidFill>
              </a:rPr>
              <a:t>Partners</a:t>
            </a:r>
            <a:r>
              <a:rPr lang="en-US" altLang="en-US" sz="1200" dirty="0">
                <a:solidFill>
                  <a:schemeClr val="accent6">
                    <a:lumMod val="75000"/>
                  </a:schemeClr>
                </a:solidFill>
              </a:rPr>
              <a:t>:</a:t>
            </a:r>
          </a:p>
        </p:txBody>
      </p:sp>
      <p:pic>
        <p:nvPicPr>
          <p:cNvPr id="10" name="Picture 12">
            <a:extLst>
              <a:ext uri="{FF2B5EF4-FFF2-40B4-BE49-F238E27FC236}">
                <a16:creationId xmlns:a16="http://schemas.microsoft.com/office/drawing/2014/main" id="{6A902D73-81EC-4A85-BF4C-2567954287BF}"/>
              </a:ext>
            </a:extLst>
          </p:cNvPr>
          <p:cNvPicPr>
            <a:picLocks noChangeAspect="1" noChangeArrowheads="1"/>
          </p:cNvPicPr>
          <p:nvPr/>
        </p:nvPicPr>
        <p:blipFill>
          <a:blip r:embed="rId2"/>
          <a:srcRect/>
          <a:stretch>
            <a:fillRect/>
          </a:stretch>
        </p:blipFill>
        <p:spPr bwMode="auto">
          <a:xfrm>
            <a:off x="4325938" y="4552950"/>
            <a:ext cx="1428750" cy="400050"/>
          </a:xfrm>
          <a:prstGeom prst="rect">
            <a:avLst/>
          </a:prstGeom>
          <a:noFill/>
          <a:ln>
            <a:noFill/>
          </a:ln>
          <a:effectLst/>
        </p:spPr>
      </p:pic>
      <p:pic>
        <p:nvPicPr>
          <p:cNvPr id="16388" name="Picture 1">
            <a:extLst>
              <a:ext uri="{FF2B5EF4-FFF2-40B4-BE49-F238E27FC236}">
                <a16:creationId xmlns:a16="http://schemas.microsoft.com/office/drawing/2014/main" id="{9A65FC1E-54F4-7150-6DB9-A3FA5B35D7C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611312" y="6853450"/>
            <a:ext cx="6858000" cy="5617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3">
            <a:extLst>
              <a:ext uri="{FF2B5EF4-FFF2-40B4-BE49-F238E27FC236}">
                <a16:creationId xmlns:a16="http://schemas.microsoft.com/office/drawing/2014/main" id="{CE4A0F6D-E44B-A7DE-FA31-420A725F7F81}"/>
              </a:ext>
            </a:extLst>
          </p:cNvPr>
          <p:cNvPicPr>
            <a:picLocks noChangeAspect="1"/>
          </p:cNvPicPr>
          <p:nvPr/>
        </p:nvPicPr>
        <p:blipFill>
          <a:blip r:embed="rId4"/>
          <a:stretch>
            <a:fillRect/>
          </a:stretch>
        </p:blipFill>
        <p:spPr>
          <a:xfrm>
            <a:off x="675885" y="731837"/>
            <a:ext cx="9429773" cy="3580765"/>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TextBox 117">
            <a:extLst>
              <a:ext uri="{FF2B5EF4-FFF2-40B4-BE49-F238E27FC236}">
                <a16:creationId xmlns:a16="http://schemas.microsoft.com/office/drawing/2014/main" id="{89D1C555-D64E-D93F-80AB-9ABB7037A655}"/>
              </a:ext>
            </a:extLst>
          </p:cNvPr>
          <p:cNvSpPr txBox="1">
            <a:spLocks noChangeArrowheads="1"/>
          </p:cNvSpPr>
          <p:nvPr/>
        </p:nvSpPr>
        <p:spPr bwMode="auto">
          <a:xfrm>
            <a:off x="1230313" y="274638"/>
            <a:ext cx="8850312" cy="685800"/>
          </a:xfrm>
          <a:prstGeom prst="rect">
            <a:avLst/>
          </a:prstGeom>
          <a:solidFill>
            <a:srgbClr val="10408F"/>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en-US" altLang="en-US"/>
          </a:p>
        </p:txBody>
      </p:sp>
      <p:sp>
        <p:nvSpPr>
          <p:cNvPr id="17410" name="TextBox 118">
            <a:extLst>
              <a:ext uri="{FF2B5EF4-FFF2-40B4-BE49-F238E27FC236}">
                <a16:creationId xmlns:a16="http://schemas.microsoft.com/office/drawing/2014/main" id="{5FD66DCF-0866-7FBF-6AB7-CDBCC33F0A08}"/>
              </a:ext>
            </a:extLst>
          </p:cNvPr>
          <p:cNvSpPr txBox="1">
            <a:spLocks noChangeArrowheads="1"/>
          </p:cNvSpPr>
          <p:nvPr/>
        </p:nvSpPr>
        <p:spPr bwMode="auto">
          <a:xfrm>
            <a:off x="3059113" y="387350"/>
            <a:ext cx="7021512"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r"/>
            <a:r>
              <a:rPr lang="en-US" altLang="en-US" sz="2400" dirty="0"/>
              <a:t>BDL Overview</a:t>
            </a:r>
          </a:p>
        </p:txBody>
      </p:sp>
      <p:sp>
        <p:nvSpPr>
          <p:cNvPr id="7" name="Text Box 8">
            <a:extLst>
              <a:ext uri="{FF2B5EF4-FFF2-40B4-BE49-F238E27FC236}">
                <a16:creationId xmlns:a16="http://schemas.microsoft.com/office/drawing/2014/main" id="{169BBE04-3C4E-BBFD-2F13-53BE13A087AC}"/>
              </a:ext>
            </a:extLst>
          </p:cNvPr>
          <p:cNvSpPr txBox="1">
            <a:spLocks noChangeArrowheads="1"/>
          </p:cNvSpPr>
          <p:nvPr/>
        </p:nvSpPr>
        <p:spPr bwMode="auto">
          <a:xfrm>
            <a:off x="468313" y="1265237"/>
            <a:ext cx="4343400" cy="5473701"/>
          </a:xfrm>
          <a:prstGeom prst="rect">
            <a:avLst/>
          </a:prstGeom>
          <a:noFill/>
          <a:ln>
            <a:noFill/>
          </a:ln>
          <a:effectLst/>
        </p:spPr>
        <p:txBody>
          <a:bodyPr lIns="90000" tIns="45000" rIns="90000" bIns="45000"/>
          <a:lstStyle>
            <a:lvl1pPr marL="215900" indent="-215900">
              <a:lnSpc>
                <a:spcPct val="93000"/>
              </a:lnSpc>
              <a:spcAft>
                <a:spcPts val="1413"/>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sz="3200">
                <a:solidFill>
                  <a:srgbClr val="000000"/>
                </a:solidFill>
                <a:latin typeface="Arial" panose="020B0604020202020204" pitchFamily="34" charset="0"/>
                <a:ea typeface="Microsoft YaHei" panose="020B0503020204020204" pitchFamily="34" charset="-122"/>
              </a:defRPr>
            </a:lvl1pPr>
            <a:lvl2pPr>
              <a:lnSpc>
                <a:spcPct val="93000"/>
              </a:lnSpc>
              <a:spcAft>
                <a:spcPts val="113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sz="2800">
                <a:solidFill>
                  <a:srgbClr val="000000"/>
                </a:solidFill>
                <a:latin typeface="Arial" panose="020B0604020202020204" pitchFamily="34" charset="0"/>
                <a:ea typeface="Microsoft YaHei" panose="020B0503020204020204" pitchFamily="34" charset="-122"/>
              </a:defRPr>
            </a:lvl2pPr>
            <a:lvl3pPr>
              <a:lnSpc>
                <a:spcPct val="93000"/>
              </a:lnSpc>
              <a:spcAft>
                <a:spcPts val="85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sz="2400">
                <a:solidFill>
                  <a:srgbClr val="000000"/>
                </a:solidFill>
                <a:latin typeface="Arial" panose="020B0604020202020204" pitchFamily="34" charset="0"/>
                <a:ea typeface="Microsoft YaHei" panose="020B0503020204020204" pitchFamily="34" charset="-122"/>
              </a:defRPr>
            </a:lvl3pPr>
            <a:lvl4pPr>
              <a:lnSpc>
                <a:spcPct val="93000"/>
              </a:lnSpc>
              <a:spcAft>
                <a:spcPts val="575"/>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sz="2000">
                <a:solidFill>
                  <a:srgbClr val="000000"/>
                </a:solidFill>
                <a:latin typeface="Arial" panose="020B0604020202020204" pitchFamily="34" charset="0"/>
                <a:ea typeface="Microsoft YaHei" panose="020B0503020204020204" pitchFamily="34" charset="-122"/>
              </a:defRPr>
            </a:lvl4pPr>
            <a:lvl5pPr>
              <a:lnSpc>
                <a:spcPct val="93000"/>
              </a:lnSpc>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sz="2000">
                <a:solidFill>
                  <a:srgbClr val="000000"/>
                </a:solidFill>
                <a:latin typeface="Arial" panose="020B0604020202020204" pitchFamily="34" charset="0"/>
                <a:ea typeface="Microsoft YaHei" panose="020B0503020204020204" pitchFamily="34" charset="-122"/>
              </a:defRPr>
            </a:lvl5pPr>
            <a:lvl6pPr marL="2514600" indent="-228600" defTabSz="457200"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sz="2000">
                <a:solidFill>
                  <a:srgbClr val="000000"/>
                </a:solidFill>
                <a:latin typeface="Arial" panose="020B0604020202020204" pitchFamily="34" charset="0"/>
                <a:ea typeface="Microsoft YaHei" panose="020B0503020204020204" pitchFamily="34" charset="-122"/>
              </a:defRPr>
            </a:lvl6pPr>
            <a:lvl7pPr marL="2971800" indent="-228600" defTabSz="457200"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sz="2000">
                <a:solidFill>
                  <a:srgbClr val="000000"/>
                </a:solidFill>
                <a:latin typeface="Arial" panose="020B0604020202020204" pitchFamily="34" charset="0"/>
                <a:ea typeface="Microsoft YaHei" panose="020B0503020204020204" pitchFamily="34" charset="-122"/>
              </a:defRPr>
            </a:lvl7pPr>
            <a:lvl8pPr marL="3429000" indent="-228600" defTabSz="457200"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sz="2000">
                <a:solidFill>
                  <a:srgbClr val="000000"/>
                </a:solidFill>
                <a:latin typeface="Arial" panose="020B0604020202020204" pitchFamily="34" charset="0"/>
                <a:ea typeface="Microsoft YaHei" panose="020B0503020204020204" pitchFamily="34" charset="-122"/>
              </a:defRPr>
            </a:lvl8pPr>
            <a:lvl9pPr marL="3886200" indent="-228600" defTabSz="457200"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sz="2000">
                <a:solidFill>
                  <a:srgbClr val="000000"/>
                </a:solidFill>
                <a:latin typeface="Arial" panose="020B0604020202020204" pitchFamily="34" charset="0"/>
                <a:ea typeface="Microsoft YaHei" panose="020B0503020204020204" pitchFamily="34" charset="-122"/>
              </a:defRPr>
            </a:lvl9pPr>
          </a:lstStyle>
          <a:p>
            <a:pPr eaLnBrk="1">
              <a:lnSpc>
                <a:spcPct val="105000"/>
              </a:lnSpc>
              <a:spcBef>
                <a:spcPts val="1738"/>
              </a:spcBef>
              <a:spcAft>
                <a:spcPct val="0"/>
              </a:spcAft>
              <a:buClr>
                <a:srgbClr val="69BD46"/>
              </a:buClr>
              <a:buFont typeface="Wingdings" pitchFamily="2" charset="2"/>
              <a:buChar char=""/>
              <a:defRPr/>
            </a:pPr>
            <a:r>
              <a:rPr lang="en-US" altLang="en-US" sz="2000" b="1" dirty="0">
                <a:solidFill>
                  <a:srgbClr val="10408F"/>
                </a:solidFill>
                <a:latin typeface="Avenir Next" panose="020B0503020202020204" pitchFamily="34" charset="0"/>
              </a:rPr>
              <a:t>User Community 2022-23</a:t>
            </a:r>
          </a:p>
          <a:p>
            <a:pPr eaLnBrk="1">
              <a:lnSpc>
                <a:spcPct val="105000"/>
              </a:lnSpc>
              <a:spcBef>
                <a:spcPts val="1738"/>
              </a:spcBef>
              <a:spcAft>
                <a:spcPct val="0"/>
              </a:spcAft>
              <a:buClr>
                <a:srgbClr val="69BD46"/>
              </a:buClr>
              <a:buFont typeface="Wingdings" pitchFamily="2" charset="2"/>
              <a:buChar char=""/>
              <a:defRPr/>
            </a:pPr>
            <a:r>
              <a:rPr lang="en-US" altLang="en-US" sz="2000" b="1" dirty="0">
                <a:solidFill>
                  <a:srgbClr val="10408F"/>
                </a:solidFill>
                <a:latin typeface="Avenir Next" panose="020B0503020202020204" pitchFamily="34" charset="0"/>
              </a:rPr>
              <a:t>BDL Overview</a:t>
            </a:r>
          </a:p>
          <a:p>
            <a:pPr lvl="1" eaLnBrk="1">
              <a:lnSpc>
                <a:spcPct val="105000"/>
              </a:lnSpc>
              <a:spcBef>
                <a:spcPts val="1738"/>
              </a:spcBef>
              <a:spcAft>
                <a:spcPct val="0"/>
              </a:spcAft>
              <a:buClr>
                <a:srgbClr val="69BD46"/>
              </a:buClr>
              <a:buFont typeface="Wingdings" pitchFamily="2" charset="2"/>
              <a:buChar char=""/>
              <a:defRPr/>
            </a:pPr>
            <a:r>
              <a:rPr lang="en-US" altLang="en-US" sz="2000" b="1" dirty="0">
                <a:solidFill>
                  <a:srgbClr val="10408F"/>
                </a:solidFill>
                <a:latin typeface="Avenir Next" panose="020B0503020202020204" pitchFamily="34" charset="0"/>
              </a:rPr>
              <a:t>BDL Site</a:t>
            </a:r>
          </a:p>
          <a:p>
            <a:pPr lvl="1" eaLnBrk="1">
              <a:lnSpc>
                <a:spcPct val="105000"/>
              </a:lnSpc>
              <a:spcBef>
                <a:spcPts val="1738"/>
              </a:spcBef>
              <a:spcAft>
                <a:spcPct val="0"/>
              </a:spcAft>
              <a:buClr>
                <a:srgbClr val="69BD46"/>
              </a:buClr>
              <a:buFont typeface="Wingdings" pitchFamily="2" charset="2"/>
              <a:buChar char=""/>
              <a:defRPr/>
            </a:pPr>
            <a:r>
              <a:rPr lang="en-US" altLang="en-US" sz="2000" b="1" dirty="0">
                <a:solidFill>
                  <a:srgbClr val="10408F"/>
                </a:solidFill>
                <a:latin typeface="Avenir Next" panose="020B0503020202020204" pitchFamily="34" charset="0"/>
              </a:rPr>
              <a:t>NASA/JPL Site</a:t>
            </a:r>
          </a:p>
          <a:p>
            <a:pPr lvl="1" eaLnBrk="1">
              <a:lnSpc>
                <a:spcPct val="105000"/>
              </a:lnSpc>
              <a:spcBef>
                <a:spcPts val="1738"/>
              </a:spcBef>
              <a:spcAft>
                <a:spcPct val="0"/>
              </a:spcAft>
              <a:buClr>
                <a:srgbClr val="69BD46"/>
              </a:buClr>
              <a:buFont typeface="Wingdings" pitchFamily="2" charset="2"/>
              <a:buChar char=""/>
              <a:defRPr/>
            </a:pPr>
            <a:r>
              <a:rPr lang="en-US" altLang="en-US" sz="2000" b="1" dirty="0">
                <a:solidFill>
                  <a:srgbClr val="10408F"/>
                </a:solidFill>
                <a:latin typeface="Avenir Next" panose="020B0503020202020204" pitchFamily="34" charset="0"/>
              </a:rPr>
              <a:t>BDL App</a:t>
            </a:r>
          </a:p>
          <a:p>
            <a:pPr lvl="1" eaLnBrk="1">
              <a:lnSpc>
                <a:spcPct val="105000"/>
              </a:lnSpc>
              <a:spcBef>
                <a:spcPts val="1738"/>
              </a:spcBef>
              <a:spcAft>
                <a:spcPct val="0"/>
              </a:spcAft>
              <a:buClr>
                <a:srgbClr val="69BD46"/>
              </a:buClr>
              <a:buFont typeface="Wingdings" pitchFamily="2" charset="2"/>
              <a:buChar char=""/>
              <a:defRPr/>
            </a:pPr>
            <a:r>
              <a:rPr lang="en-US" altLang="en-US" sz="2000" b="1" dirty="0">
                <a:solidFill>
                  <a:srgbClr val="10408F"/>
                </a:solidFill>
                <a:latin typeface="Avenir Next" panose="020B0503020202020204" pitchFamily="34" charset="0"/>
              </a:rPr>
              <a:t>CSAMP Site</a:t>
            </a:r>
          </a:p>
          <a:p>
            <a:pPr eaLnBrk="1">
              <a:lnSpc>
                <a:spcPct val="105000"/>
              </a:lnSpc>
              <a:spcBef>
                <a:spcPts val="1738"/>
              </a:spcBef>
              <a:spcAft>
                <a:spcPct val="0"/>
              </a:spcAft>
              <a:buClr>
                <a:srgbClr val="69BD46"/>
              </a:buClr>
              <a:buFont typeface="Wingdings" pitchFamily="2" charset="2"/>
              <a:buChar char=""/>
              <a:defRPr/>
            </a:pPr>
            <a:r>
              <a:rPr lang="en-US" altLang="en-US" sz="2000" b="1" dirty="0">
                <a:solidFill>
                  <a:srgbClr val="10408F"/>
                </a:solidFill>
                <a:latin typeface="Avenir Next" panose="020B0503020202020204" pitchFamily="34" charset="0"/>
              </a:rPr>
              <a:t>Powered by BDL:  Past and Current Projects</a:t>
            </a:r>
          </a:p>
          <a:p>
            <a:pPr lvl="1" eaLnBrk="1">
              <a:lnSpc>
                <a:spcPct val="105000"/>
              </a:lnSpc>
              <a:spcBef>
                <a:spcPts val="1738"/>
              </a:spcBef>
              <a:spcAft>
                <a:spcPct val="0"/>
              </a:spcAft>
              <a:buClr>
                <a:srgbClr val="69BD46"/>
              </a:buClr>
              <a:buFont typeface="Wingdings" pitchFamily="2" charset="2"/>
              <a:buChar char=""/>
              <a:defRPr/>
            </a:pPr>
            <a:r>
              <a:rPr lang="en-US" altLang="en-US" sz="2000" b="1" dirty="0">
                <a:solidFill>
                  <a:srgbClr val="10408F"/>
                </a:solidFill>
                <a:latin typeface="Avenir Next" panose="020B0503020202020204" pitchFamily="34" charset="0"/>
              </a:rPr>
              <a:t>Partner Sites</a:t>
            </a:r>
          </a:p>
          <a:p>
            <a:pPr eaLnBrk="1">
              <a:lnSpc>
                <a:spcPct val="105000"/>
              </a:lnSpc>
              <a:spcBef>
                <a:spcPts val="1738"/>
              </a:spcBef>
              <a:spcAft>
                <a:spcPct val="0"/>
              </a:spcAft>
              <a:buClr>
                <a:srgbClr val="69BD46"/>
              </a:buClr>
              <a:buFont typeface="Wingdings" pitchFamily="2" charset="2"/>
              <a:buChar char=""/>
              <a:defRPr/>
            </a:pPr>
            <a:r>
              <a:rPr lang="en-US" altLang="en-US" sz="2000" b="1" dirty="0">
                <a:solidFill>
                  <a:srgbClr val="10408F"/>
                </a:solidFill>
                <a:latin typeface="Avenir Next" panose="020B0503020202020204" pitchFamily="34" charset="0"/>
              </a:rPr>
              <a:t>Current Projects</a:t>
            </a:r>
          </a:p>
          <a:p>
            <a:pPr eaLnBrk="1">
              <a:lnSpc>
                <a:spcPct val="105000"/>
              </a:lnSpc>
              <a:spcBef>
                <a:spcPts val="1738"/>
              </a:spcBef>
              <a:spcAft>
                <a:spcPct val="0"/>
              </a:spcAft>
              <a:buClr>
                <a:srgbClr val="69BD46"/>
              </a:buClr>
              <a:buFont typeface="Wingdings" pitchFamily="2" charset="2"/>
              <a:buChar char=""/>
              <a:defRPr/>
            </a:pPr>
            <a:r>
              <a:rPr lang="en-US" altLang="en-US" sz="2000" b="1" dirty="0">
                <a:solidFill>
                  <a:srgbClr val="10408F"/>
                </a:solidFill>
                <a:latin typeface="Avenir Next" panose="020B0503020202020204" pitchFamily="34" charset="0"/>
              </a:rPr>
              <a:t>Proposed Plan</a:t>
            </a:r>
          </a:p>
          <a:p>
            <a:pPr eaLnBrk="1">
              <a:lnSpc>
                <a:spcPct val="105000"/>
              </a:lnSpc>
              <a:spcBef>
                <a:spcPts val="1738"/>
              </a:spcBef>
              <a:spcAft>
                <a:spcPct val="0"/>
              </a:spcAft>
              <a:buClr>
                <a:srgbClr val="69BD46"/>
              </a:buClr>
              <a:buFont typeface="Wingdings" pitchFamily="2" charset="2"/>
              <a:buChar char=""/>
              <a:defRPr/>
            </a:pPr>
            <a:endParaRPr lang="en-US" altLang="en-US" sz="1800" b="1" dirty="0">
              <a:solidFill>
                <a:srgbClr val="10408F"/>
              </a:solidFill>
              <a:latin typeface="Century Gothic" panose="020B0502020202020204" pitchFamily="34" charset="0"/>
            </a:endParaRPr>
          </a:p>
          <a:p>
            <a:pPr eaLnBrk="1">
              <a:lnSpc>
                <a:spcPct val="105000"/>
              </a:lnSpc>
              <a:spcBef>
                <a:spcPts val="1738"/>
              </a:spcBef>
              <a:spcAft>
                <a:spcPct val="0"/>
              </a:spcAft>
              <a:buClr>
                <a:srgbClr val="69BD46"/>
              </a:buClr>
              <a:buFont typeface="Wingdings" pitchFamily="2" charset="2"/>
              <a:buNone/>
              <a:defRPr/>
            </a:pPr>
            <a:endParaRPr lang="en-US" altLang="en-US" sz="1400" b="1" dirty="0">
              <a:solidFill>
                <a:srgbClr val="77838F"/>
              </a:solidFill>
              <a:latin typeface="Source Sans Pro" panose="020F0502020204030204" pitchFamily="34" charset="0"/>
            </a:endParaRPr>
          </a:p>
        </p:txBody>
      </p:sp>
      <p:pic>
        <p:nvPicPr>
          <p:cNvPr id="4" name="Picture 3">
            <a:extLst>
              <a:ext uri="{FF2B5EF4-FFF2-40B4-BE49-F238E27FC236}">
                <a16:creationId xmlns:a16="http://schemas.microsoft.com/office/drawing/2014/main" id="{42E6F435-2FE3-E927-4DD4-D4E09DAD125B}"/>
              </a:ext>
            </a:extLst>
          </p:cNvPr>
          <p:cNvPicPr>
            <a:picLocks noChangeAspect="1"/>
          </p:cNvPicPr>
          <p:nvPr/>
        </p:nvPicPr>
        <p:blipFill>
          <a:blip r:embed="rId3"/>
          <a:stretch>
            <a:fillRect/>
          </a:stretch>
        </p:blipFill>
        <p:spPr>
          <a:xfrm>
            <a:off x="5497512" y="1265237"/>
            <a:ext cx="4177434" cy="6246812"/>
          </a:xfrm>
          <a:prstGeom prst="rect">
            <a:avLst/>
          </a:prstGeom>
        </p:spPr>
      </p:pic>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extBox 117">
            <a:extLst>
              <a:ext uri="{FF2B5EF4-FFF2-40B4-BE49-F238E27FC236}">
                <a16:creationId xmlns:a16="http://schemas.microsoft.com/office/drawing/2014/main" id="{B972D9AA-4FFD-8FA6-C30F-B59CBB4F8243}"/>
              </a:ext>
            </a:extLst>
          </p:cNvPr>
          <p:cNvSpPr txBox="1">
            <a:spLocks noChangeArrowheads="1"/>
          </p:cNvSpPr>
          <p:nvPr/>
        </p:nvSpPr>
        <p:spPr bwMode="auto">
          <a:xfrm>
            <a:off x="1230313" y="274638"/>
            <a:ext cx="8850312" cy="685800"/>
          </a:xfrm>
          <a:prstGeom prst="rect">
            <a:avLst/>
          </a:prstGeom>
          <a:solidFill>
            <a:srgbClr val="10408F"/>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en-US" altLang="en-US"/>
          </a:p>
        </p:txBody>
      </p:sp>
      <p:sp>
        <p:nvSpPr>
          <p:cNvPr id="19458" name="TextBox 118">
            <a:extLst>
              <a:ext uri="{FF2B5EF4-FFF2-40B4-BE49-F238E27FC236}">
                <a16:creationId xmlns:a16="http://schemas.microsoft.com/office/drawing/2014/main" id="{DFA80ED2-09BF-9812-144C-A3EA48EA2597}"/>
              </a:ext>
            </a:extLst>
          </p:cNvPr>
          <p:cNvSpPr txBox="1">
            <a:spLocks noChangeArrowheads="1"/>
          </p:cNvSpPr>
          <p:nvPr/>
        </p:nvSpPr>
        <p:spPr bwMode="auto">
          <a:xfrm>
            <a:off x="2906713" y="387350"/>
            <a:ext cx="7021512"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r"/>
            <a:r>
              <a:rPr lang="en-US" altLang="en-US" sz="2400" dirty="0"/>
              <a:t>User Community 2020-2023</a:t>
            </a:r>
          </a:p>
        </p:txBody>
      </p:sp>
      <p:pic>
        <p:nvPicPr>
          <p:cNvPr id="19459" name="Picture 5">
            <a:extLst>
              <a:ext uri="{FF2B5EF4-FFF2-40B4-BE49-F238E27FC236}">
                <a16:creationId xmlns:a16="http://schemas.microsoft.com/office/drawing/2014/main" id="{B3A3A747-9F9C-4F94-54F8-FB8C107B448F}"/>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687513" y="1189038"/>
            <a:ext cx="3341687" cy="1044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60" name="Picture 6">
            <a:extLst>
              <a:ext uri="{FF2B5EF4-FFF2-40B4-BE49-F238E27FC236}">
                <a16:creationId xmlns:a16="http://schemas.microsoft.com/office/drawing/2014/main" id="{5C23CC7E-29AE-3391-6CBC-381D5CD27F95}"/>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5497513" y="1193800"/>
            <a:ext cx="3429000" cy="1095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61" name="Picture 7">
            <a:extLst>
              <a:ext uri="{FF2B5EF4-FFF2-40B4-BE49-F238E27FC236}">
                <a16:creationId xmlns:a16="http://schemas.microsoft.com/office/drawing/2014/main" id="{BE4A859C-7569-5DC3-979C-A3C80804592E}"/>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315913" y="2865438"/>
            <a:ext cx="5029200" cy="3003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62" name="Picture 8">
            <a:extLst>
              <a:ext uri="{FF2B5EF4-FFF2-40B4-BE49-F238E27FC236}">
                <a16:creationId xmlns:a16="http://schemas.microsoft.com/office/drawing/2014/main" id="{3E097794-BD30-9846-0621-CC33DB0F72AE}"/>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5451475" y="2824163"/>
            <a:ext cx="4471988" cy="3079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extBox 9">
            <a:extLst>
              <a:ext uri="{FF2B5EF4-FFF2-40B4-BE49-F238E27FC236}">
                <a16:creationId xmlns:a16="http://schemas.microsoft.com/office/drawing/2014/main" id="{437D06D3-DD0A-52FC-B272-296C767CA5D1}"/>
              </a:ext>
            </a:extLst>
          </p:cNvPr>
          <p:cNvSpPr txBox="1"/>
          <p:nvPr/>
        </p:nvSpPr>
        <p:spPr>
          <a:xfrm>
            <a:off x="773113" y="6034088"/>
            <a:ext cx="8686800" cy="923925"/>
          </a:xfrm>
          <a:prstGeom prst="rect">
            <a:avLst/>
          </a:prstGeom>
          <a:noFill/>
        </p:spPr>
        <p:txBody>
          <a:bodyPr>
            <a:spAutoFit/>
          </a:bodyPr>
          <a:lstStyle/>
          <a:p>
            <a:pPr algn="ctr">
              <a:defRPr/>
            </a:pPr>
            <a:r>
              <a:rPr lang="en-US" dirty="0">
                <a:solidFill>
                  <a:schemeClr val="accent6">
                    <a:lumMod val="75000"/>
                  </a:schemeClr>
                </a:solidFill>
                <a:latin typeface="Arial" charset="0"/>
                <a:ea typeface="Microsoft YaHei" charset="-122"/>
                <a:hlinkClick r:id="rId7"/>
              </a:rPr>
              <a:t>https://www.baydeltalive.com/site/report.live.2020-2023.nosearch.nostations.nobot.nospider.no605.html</a:t>
            </a:r>
            <a:endParaRPr lang="en-US" dirty="0">
              <a:solidFill>
                <a:schemeClr val="accent6">
                  <a:lumMod val="75000"/>
                </a:schemeClr>
              </a:solidFill>
              <a:latin typeface="Arial" charset="0"/>
              <a:ea typeface="Microsoft YaHei" charset="-122"/>
            </a:endParaRPr>
          </a:p>
          <a:p>
            <a:pPr algn="ctr">
              <a:defRPr/>
            </a:pPr>
            <a:r>
              <a:rPr lang="en-US" dirty="0">
                <a:solidFill>
                  <a:schemeClr val="accent6">
                    <a:lumMod val="75000"/>
                  </a:schemeClr>
                </a:solidFill>
                <a:latin typeface="Arial" charset="0"/>
                <a:ea typeface="Microsoft YaHei" charset="-122"/>
              </a:rPr>
              <a:t>Include Mobile Apps</a:t>
            </a:r>
          </a:p>
        </p:txBody>
      </p:sp>
      <p:pic>
        <p:nvPicPr>
          <p:cNvPr id="13" name="Picture 12">
            <a:extLst>
              <a:ext uri="{FF2B5EF4-FFF2-40B4-BE49-F238E27FC236}">
                <a16:creationId xmlns:a16="http://schemas.microsoft.com/office/drawing/2014/main" id="{6A67300D-43C1-0047-F301-6EC476D86D66}"/>
              </a:ext>
            </a:extLst>
          </p:cNvPr>
          <p:cNvPicPr>
            <a:picLocks noChangeAspect="1" noChangeArrowheads="1"/>
          </p:cNvPicPr>
          <p:nvPr/>
        </p:nvPicPr>
        <p:blipFill>
          <a:blip r:embed="rId8"/>
          <a:srcRect/>
          <a:stretch>
            <a:fillRect/>
          </a:stretch>
        </p:blipFill>
        <p:spPr bwMode="auto">
          <a:xfrm>
            <a:off x="4402138" y="6972300"/>
            <a:ext cx="1428750" cy="400050"/>
          </a:xfrm>
          <a:prstGeom prst="rect">
            <a:avLst/>
          </a:prstGeom>
          <a:noFill/>
          <a:ln>
            <a:noFill/>
          </a:ln>
          <a:effectLst/>
        </p:spPr>
      </p:pic>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5" name="Text Box 5">
            <a:extLst>
              <a:ext uri="{FF2B5EF4-FFF2-40B4-BE49-F238E27FC236}">
                <a16:creationId xmlns:a16="http://schemas.microsoft.com/office/drawing/2014/main" id="{9EBC28E5-22EB-75B1-28B5-8FDC8AD2B4B6}"/>
              </a:ext>
            </a:extLst>
          </p:cNvPr>
          <p:cNvSpPr txBox="1">
            <a:spLocks noChangeArrowheads="1"/>
          </p:cNvSpPr>
          <p:nvPr/>
        </p:nvSpPr>
        <p:spPr bwMode="auto">
          <a:xfrm>
            <a:off x="1275160" y="2122314"/>
            <a:ext cx="3022124" cy="248866"/>
          </a:xfrm>
          <a:prstGeom prst="rect">
            <a:avLst/>
          </a:prstGeom>
          <a:noFill/>
          <a:ln>
            <a:noFill/>
          </a:ln>
          <a:effectLst/>
        </p:spPr>
        <p:txBody>
          <a:bodyPr lIns="50631" tIns="25315" rIns="50631" bIns="25315"/>
          <a:lstStyle>
            <a:lvl1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Microsoft YaHei" charset="0"/>
                <a:cs typeface="Microsoft YaHei" charset="0"/>
              </a:defRPr>
            </a:lvl1pPr>
            <a:lvl2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Microsoft YaHei" charset="0"/>
                <a:cs typeface="Microsoft YaHei" charset="0"/>
              </a:defRPr>
            </a:lvl2pPr>
            <a:lvl3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Microsoft YaHei" charset="0"/>
                <a:cs typeface="Microsoft YaHei" charset="0"/>
              </a:defRPr>
            </a:lvl3pPr>
            <a:lvl4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Microsoft YaHei" charset="0"/>
                <a:cs typeface="Microsoft YaHei" charset="0"/>
              </a:defRPr>
            </a:lvl4pPr>
            <a:lvl5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Microsoft YaHei" charset="0"/>
                <a:cs typeface="Microsoft YaHei" charset="0"/>
              </a:defRPr>
            </a:lvl5pPr>
            <a:lvl6pPr marL="2514600" indent="-228600" defTabSz="457200" fontAlgn="base" hangingPunct="0">
              <a:lnSpc>
                <a:spcPct val="93000"/>
              </a:lnSpc>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Microsoft YaHei" charset="0"/>
                <a:cs typeface="Microsoft YaHei" charset="0"/>
              </a:defRPr>
            </a:lvl6pPr>
            <a:lvl7pPr marL="2971800" indent="-228600" defTabSz="457200" fontAlgn="base" hangingPunct="0">
              <a:lnSpc>
                <a:spcPct val="93000"/>
              </a:lnSpc>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Microsoft YaHei" charset="0"/>
                <a:cs typeface="Microsoft YaHei" charset="0"/>
              </a:defRPr>
            </a:lvl7pPr>
            <a:lvl8pPr marL="3429000" indent="-228600" defTabSz="457200" fontAlgn="base" hangingPunct="0">
              <a:lnSpc>
                <a:spcPct val="93000"/>
              </a:lnSpc>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Microsoft YaHei" charset="0"/>
                <a:cs typeface="Microsoft YaHei" charset="0"/>
              </a:defRPr>
            </a:lvl8pPr>
            <a:lvl9pPr marL="3886200" indent="-228600" defTabSz="457200" fontAlgn="base" hangingPunct="0">
              <a:lnSpc>
                <a:spcPct val="93000"/>
              </a:lnSpc>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Microsoft YaHei" charset="0"/>
                <a:cs typeface="Microsoft YaHei" charset="0"/>
              </a:defRPr>
            </a:lvl9pPr>
          </a:lstStyle>
          <a:p>
            <a:pPr algn="ctr">
              <a:lnSpc>
                <a:spcPct val="105000"/>
              </a:lnSpc>
              <a:defRPr/>
            </a:pPr>
            <a:endParaRPr lang="en-US" altLang="en-US" sz="1201" b="1" dirty="0">
              <a:solidFill>
                <a:srgbClr val="103F8F"/>
              </a:solidFill>
              <a:latin typeface="Century Gothic" charset="0"/>
            </a:endParaRPr>
          </a:p>
        </p:txBody>
      </p:sp>
      <p:sp>
        <p:nvSpPr>
          <p:cNvPr id="2" name="Text Box 5">
            <a:extLst>
              <a:ext uri="{FF2B5EF4-FFF2-40B4-BE49-F238E27FC236}">
                <a16:creationId xmlns:a16="http://schemas.microsoft.com/office/drawing/2014/main" id="{329735D5-3FFC-6A28-B4B7-789AAD71B150}"/>
              </a:ext>
            </a:extLst>
          </p:cNvPr>
          <p:cNvSpPr txBox="1">
            <a:spLocks noChangeArrowheads="1"/>
          </p:cNvSpPr>
          <p:nvPr/>
        </p:nvSpPr>
        <p:spPr bwMode="auto">
          <a:xfrm>
            <a:off x="1276352" y="3208278"/>
            <a:ext cx="7544592" cy="248866"/>
          </a:xfrm>
          <a:prstGeom prst="rect">
            <a:avLst/>
          </a:prstGeom>
          <a:noFill/>
          <a:ln>
            <a:noFill/>
          </a:ln>
          <a:effectLst/>
        </p:spPr>
        <p:txBody>
          <a:bodyPr lIns="50631" tIns="25315" rIns="50631" bIns="25315"/>
          <a:lstStyle>
            <a:lvl1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Microsoft YaHei" charset="0"/>
                <a:cs typeface="Microsoft YaHei" charset="0"/>
              </a:defRPr>
            </a:lvl1pPr>
            <a:lvl2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Microsoft YaHei" charset="0"/>
                <a:cs typeface="Microsoft YaHei" charset="0"/>
              </a:defRPr>
            </a:lvl2pPr>
            <a:lvl3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Microsoft YaHei" charset="0"/>
                <a:cs typeface="Microsoft YaHei" charset="0"/>
              </a:defRPr>
            </a:lvl3pPr>
            <a:lvl4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Microsoft YaHei" charset="0"/>
                <a:cs typeface="Microsoft YaHei" charset="0"/>
              </a:defRPr>
            </a:lvl4pPr>
            <a:lvl5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Microsoft YaHei" charset="0"/>
                <a:cs typeface="Microsoft YaHei" charset="0"/>
              </a:defRPr>
            </a:lvl5pPr>
            <a:lvl6pPr marL="2514600" indent="-228600" defTabSz="457200" fontAlgn="base" hangingPunct="0">
              <a:lnSpc>
                <a:spcPct val="93000"/>
              </a:lnSpc>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Microsoft YaHei" charset="0"/>
                <a:cs typeface="Microsoft YaHei" charset="0"/>
              </a:defRPr>
            </a:lvl6pPr>
            <a:lvl7pPr marL="2971800" indent="-228600" defTabSz="457200" fontAlgn="base" hangingPunct="0">
              <a:lnSpc>
                <a:spcPct val="93000"/>
              </a:lnSpc>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Microsoft YaHei" charset="0"/>
                <a:cs typeface="Microsoft YaHei" charset="0"/>
              </a:defRPr>
            </a:lvl7pPr>
            <a:lvl8pPr marL="3429000" indent="-228600" defTabSz="457200" fontAlgn="base" hangingPunct="0">
              <a:lnSpc>
                <a:spcPct val="93000"/>
              </a:lnSpc>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Microsoft YaHei" charset="0"/>
                <a:cs typeface="Microsoft YaHei" charset="0"/>
              </a:defRPr>
            </a:lvl8pPr>
            <a:lvl9pPr marL="3886200" indent="-228600" defTabSz="457200" fontAlgn="base" hangingPunct="0">
              <a:lnSpc>
                <a:spcPct val="93000"/>
              </a:lnSpc>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Microsoft YaHei" charset="0"/>
                <a:cs typeface="Microsoft YaHei" charset="0"/>
              </a:defRPr>
            </a:lvl9pPr>
          </a:lstStyle>
          <a:p>
            <a:pPr algn="ctr">
              <a:lnSpc>
                <a:spcPct val="105000"/>
              </a:lnSpc>
              <a:defRPr/>
            </a:pPr>
            <a:endParaRPr lang="en-US" altLang="en-US" sz="1201" b="1" dirty="0">
              <a:solidFill>
                <a:srgbClr val="103F8F"/>
              </a:solidFill>
              <a:latin typeface="Century Gothic" panose="020B0502020202020204" pitchFamily="34" charset="0"/>
            </a:endParaRPr>
          </a:p>
        </p:txBody>
      </p:sp>
      <p:sp>
        <p:nvSpPr>
          <p:cNvPr id="6" name="Text Box 5">
            <a:extLst>
              <a:ext uri="{FF2B5EF4-FFF2-40B4-BE49-F238E27FC236}">
                <a16:creationId xmlns:a16="http://schemas.microsoft.com/office/drawing/2014/main" id="{D45D8289-527B-A0C0-4F85-94725DFB002E}"/>
              </a:ext>
            </a:extLst>
          </p:cNvPr>
          <p:cNvSpPr txBox="1">
            <a:spLocks noChangeArrowheads="1"/>
          </p:cNvSpPr>
          <p:nvPr/>
        </p:nvSpPr>
        <p:spPr bwMode="auto">
          <a:xfrm>
            <a:off x="1164174" y="3808491"/>
            <a:ext cx="7544592" cy="248866"/>
          </a:xfrm>
          <a:prstGeom prst="rect">
            <a:avLst/>
          </a:prstGeom>
          <a:noFill/>
          <a:ln>
            <a:noFill/>
          </a:ln>
          <a:effectLst/>
        </p:spPr>
        <p:txBody>
          <a:bodyPr lIns="50631" tIns="25315" rIns="50631" bIns="25315"/>
          <a:lstStyle>
            <a:lvl1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Microsoft YaHei" charset="0"/>
                <a:cs typeface="Microsoft YaHei" charset="0"/>
              </a:defRPr>
            </a:lvl1pPr>
            <a:lvl2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Microsoft YaHei" charset="0"/>
                <a:cs typeface="Microsoft YaHei" charset="0"/>
              </a:defRPr>
            </a:lvl2pPr>
            <a:lvl3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Microsoft YaHei" charset="0"/>
                <a:cs typeface="Microsoft YaHei" charset="0"/>
              </a:defRPr>
            </a:lvl3pPr>
            <a:lvl4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Microsoft YaHei" charset="0"/>
                <a:cs typeface="Microsoft YaHei" charset="0"/>
              </a:defRPr>
            </a:lvl4pPr>
            <a:lvl5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Microsoft YaHei" charset="0"/>
                <a:cs typeface="Microsoft YaHei" charset="0"/>
              </a:defRPr>
            </a:lvl5pPr>
            <a:lvl6pPr marL="2514600" indent="-228600" defTabSz="457200" fontAlgn="base" hangingPunct="0">
              <a:lnSpc>
                <a:spcPct val="93000"/>
              </a:lnSpc>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Microsoft YaHei" charset="0"/>
                <a:cs typeface="Microsoft YaHei" charset="0"/>
              </a:defRPr>
            </a:lvl6pPr>
            <a:lvl7pPr marL="2971800" indent="-228600" defTabSz="457200" fontAlgn="base" hangingPunct="0">
              <a:lnSpc>
                <a:spcPct val="93000"/>
              </a:lnSpc>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Microsoft YaHei" charset="0"/>
                <a:cs typeface="Microsoft YaHei" charset="0"/>
              </a:defRPr>
            </a:lvl7pPr>
            <a:lvl8pPr marL="3429000" indent="-228600" defTabSz="457200" fontAlgn="base" hangingPunct="0">
              <a:lnSpc>
                <a:spcPct val="93000"/>
              </a:lnSpc>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Microsoft YaHei" charset="0"/>
                <a:cs typeface="Microsoft YaHei" charset="0"/>
              </a:defRPr>
            </a:lvl8pPr>
            <a:lvl9pPr marL="3886200" indent="-228600" defTabSz="457200" fontAlgn="base" hangingPunct="0">
              <a:lnSpc>
                <a:spcPct val="93000"/>
              </a:lnSpc>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Microsoft YaHei" charset="0"/>
                <a:cs typeface="Microsoft YaHei" charset="0"/>
              </a:defRPr>
            </a:lvl9pPr>
          </a:lstStyle>
          <a:p>
            <a:pPr algn="ctr">
              <a:lnSpc>
                <a:spcPct val="105000"/>
              </a:lnSpc>
              <a:defRPr/>
            </a:pPr>
            <a:endParaRPr lang="en-US" altLang="en-US" sz="1201" b="1" dirty="0">
              <a:solidFill>
                <a:srgbClr val="103F8F"/>
              </a:solidFill>
              <a:latin typeface="Century Gothic" panose="020B0502020202020204" pitchFamily="34" charset="0"/>
            </a:endParaRPr>
          </a:p>
        </p:txBody>
      </p:sp>
      <p:grpSp>
        <p:nvGrpSpPr>
          <p:cNvPr id="5" name="Group 4">
            <a:extLst>
              <a:ext uri="{FF2B5EF4-FFF2-40B4-BE49-F238E27FC236}">
                <a16:creationId xmlns:a16="http://schemas.microsoft.com/office/drawing/2014/main" id="{0C71E85B-EE7A-4B5F-6B5E-96CADC6D03EF}"/>
              </a:ext>
            </a:extLst>
          </p:cNvPr>
          <p:cNvGrpSpPr/>
          <p:nvPr/>
        </p:nvGrpSpPr>
        <p:grpSpPr>
          <a:xfrm>
            <a:off x="1839911" y="1189037"/>
            <a:ext cx="6400801" cy="4202488"/>
            <a:chOff x="4094107" y="1666241"/>
            <a:chExt cx="4950168" cy="3967819"/>
          </a:xfrm>
        </p:grpSpPr>
        <p:pic>
          <p:nvPicPr>
            <p:cNvPr id="3" name="Picture 2">
              <a:extLst>
                <a:ext uri="{FF2B5EF4-FFF2-40B4-BE49-F238E27FC236}">
                  <a16:creationId xmlns:a16="http://schemas.microsoft.com/office/drawing/2014/main" id="{8F1830CD-3F1D-023C-8D2E-95BFA1031882}"/>
                </a:ext>
              </a:extLst>
            </p:cNvPr>
            <p:cNvPicPr>
              <a:picLocks noChangeAspect="1"/>
            </p:cNvPicPr>
            <p:nvPr/>
          </p:nvPicPr>
          <p:blipFill>
            <a:blip r:embed="rId3"/>
            <a:stretch>
              <a:fillRect/>
            </a:stretch>
          </p:blipFill>
          <p:spPr>
            <a:xfrm>
              <a:off x="4094107" y="2786621"/>
              <a:ext cx="616551" cy="616551"/>
            </a:xfrm>
            <a:prstGeom prst="rect">
              <a:avLst/>
            </a:prstGeom>
          </p:spPr>
        </p:pic>
        <p:pic>
          <p:nvPicPr>
            <p:cNvPr id="4" name="Picture 3">
              <a:extLst>
                <a:ext uri="{FF2B5EF4-FFF2-40B4-BE49-F238E27FC236}">
                  <a16:creationId xmlns:a16="http://schemas.microsoft.com/office/drawing/2014/main" id="{C3CB3569-3052-86B1-1180-83F4BC1891BD}"/>
                </a:ext>
              </a:extLst>
            </p:cNvPr>
            <p:cNvPicPr>
              <a:picLocks noChangeAspect="1"/>
            </p:cNvPicPr>
            <p:nvPr/>
          </p:nvPicPr>
          <p:blipFill>
            <a:blip r:embed="rId4"/>
            <a:stretch>
              <a:fillRect/>
            </a:stretch>
          </p:blipFill>
          <p:spPr>
            <a:xfrm>
              <a:off x="5360963" y="2780017"/>
              <a:ext cx="609446" cy="609446"/>
            </a:xfrm>
            <a:prstGeom prst="rect">
              <a:avLst/>
            </a:prstGeom>
          </p:spPr>
        </p:pic>
        <p:pic>
          <p:nvPicPr>
            <p:cNvPr id="7" name="Picture 6">
              <a:extLst>
                <a:ext uri="{FF2B5EF4-FFF2-40B4-BE49-F238E27FC236}">
                  <a16:creationId xmlns:a16="http://schemas.microsoft.com/office/drawing/2014/main" id="{A2827BA6-C89F-2AC5-FC31-DD23962E6DAE}"/>
                </a:ext>
              </a:extLst>
            </p:cNvPr>
            <p:cNvPicPr>
              <a:picLocks noChangeAspect="1"/>
            </p:cNvPicPr>
            <p:nvPr/>
          </p:nvPicPr>
          <p:blipFill>
            <a:blip r:embed="rId5"/>
            <a:stretch>
              <a:fillRect/>
            </a:stretch>
          </p:blipFill>
          <p:spPr>
            <a:xfrm>
              <a:off x="8068822" y="5151674"/>
              <a:ext cx="956831" cy="432707"/>
            </a:xfrm>
            <a:prstGeom prst="rect">
              <a:avLst/>
            </a:prstGeom>
          </p:spPr>
        </p:pic>
        <p:pic>
          <p:nvPicPr>
            <p:cNvPr id="8" name="Picture 7">
              <a:extLst>
                <a:ext uri="{FF2B5EF4-FFF2-40B4-BE49-F238E27FC236}">
                  <a16:creationId xmlns:a16="http://schemas.microsoft.com/office/drawing/2014/main" id="{B46E78F2-4641-5F66-8962-A4F6703669FB}"/>
                </a:ext>
              </a:extLst>
            </p:cNvPr>
            <p:cNvPicPr>
              <a:picLocks noChangeAspect="1"/>
            </p:cNvPicPr>
            <p:nvPr/>
          </p:nvPicPr>
          <p:blipFill>
            <a:blip r:embed="rId6"/>
            <a:stretch>
              <a:fillRect/>
            </a:stretch>
          </p:blipFill>
          <p:spPr>
            <a:xfrm>
              <a:off x="7868243" y="2832941"/>
              <a:ext cx="1176032" cy="414353"/>
            </a:xfrm>
            <a:prstGeom prst="rect">
              <a:avLst/>
            </a:prstGeom>
          </p:spPr>
        </p:pic>
        <p:pic>
          <p:nvPicPr>
            <p:cNvPr id="10" name="Picture 9">
              <a:extLst>
                <a:ext uri="{FF2B5EF4-FFF2-40B4-BE49-F238E27FC236}">
                  <a16:creationId xmlns:a16="http://schemas.microsoft.com/office/drawing/2014/main" id="{B7D93B23-2781-5E1D-4532-2CCC7046DDB2}"/>
                </a:ext>
              </a:extLst>
            </p:cNvPr>
            <p:cNvPicPr>
              <a:picLocks noChangeAspect="1"/>
            </p:cNvPicPr>
            <p:nvPr/>
          </p:nvPicPr>
          <p:blipFill>
            <a:blip r:embed="rId7"/>
            <a:stretch>
              <a:fillRect/>
            </a:stretch>
          </p:blipFill>
          <p:spPr>
            <a:xfrm>
              <a:off x="4094107" y="5250100"/>
              <a:ext cx="877751" cy="329045"/>
            </a:xfrm>
            <a:prstGeom prst="rect">
              <a:avLst/>
            </a:prstGeom>
          </p:spPr>
        </p:pic>
        <p:pic>
          <p:nvPicPr>
            <p:cNvPr id="11" name="Picture 10">
              <a:extLst>
                <a:ext uri="{FF2B5EF4-FFF2-40B4-BE49-F238E27FC236}">
                  <a16:creationId xmlns:a16="http://schemas.microsoft.com/office/drawing/2014/main" id="{C0AD9A40-30A2-4B45-11EA-74120BB31AE1}"/>
                </a:ext>
              </a:extLst>
            </p:cNvPr>
            <p:cNvPicPr>
              <a:picLocks noChangeAspect="1"/>
            </p:cNvPicPr>
            <p:nvPr/>
          </p:nvPicPr>
          <p:blipFill>
            <a:blip r:embed="rId8"/>
            <a:stretch>
              <a:fillRect/>
            </a:stretch>
          </p:blipFill>
          <p:spPr>
            <a:xfrm>
              <a:off x="4122132" y="4042792"/>
              <a:ext cx="475207" cy="499661"/>
            </a:xfrm>
            <a:prstGeom prst="rect">
              <a:avLst/>
            </a:prstGeom>
          </p:spPr>
        </p:pic>
        <p:pic>
          <p:nvPicPr>
            <p:cNvPr id="12" name="Picture 11">
              <a:extLst>
                <a:ext uri="{FF2B5EF4-FFF2-40B4-BE49-F238E27FC236}">
                  <a16:creationId xmlns:a16="http://schemas.microsoft.com/office/drawing/2014/main" id="{7353B96F-7296-1DCD-01BC-06BF67D192D9}"/>
                </a:ext>
              </a:extLst>
            </p:cNvPr>
            <p:cNvPicPr>
              <a:picLocks noChangeAspect="1"/>
            </p:cNvPicPr>
            <p:nvPr/>
          </p:nvPicPr>
          <p:blipFill>
            <a:blip r:embed="rId9"/>
            <a:stretch>
              <a:fillRect/>
            </a:stretch>
          </p:blipFill>
          <p:spPr>
            <a:xfrm>
              <a:off x="5098100" y="4150815"/>
              <a:ext cx="847131" cy="243737"/>
            </a:xfrm>
            <a:prstGeom prst="rect">
              <a:avLst/>
            </a:prstGeom>
          </p:spPr>
        </p:pic>
        <p:pic>
          <p:nvPicPr>
            <p:cNvPr id="13" name="Picture 12">
              <a:extLst>
                <a:ext uri="{FF2B5EF4-FFF2-40B4-BE49-F238E27FC236}">
                  <a16:creationId xmlns:a16="http://schemas.microsoft.com/office/drawing/2014/main" id="{1052BF77-3E2A-FA26-0921-4FF4D18EFFA6}"/>
                </a:ext>
              </a:extLst>
            </p:cNvPr>
            <p:cNvPicPr>
              <a:picLocks noChangeAspect="1"/>
            </p:cNvPicPr>
            <p:nvPr/>
          </p:nvPicPr>
          <p:blipFill>
            <a:blip r:embed="rId10"/>
            <a:stretch>
              <a:fillRect/>
            </a:stretch>
          </p:blipFill>
          <p:spPr>
            <a:xfrm>
              <a:off x="6455323" y="3986515"/>
              <a:ext cx="700863" cy="530308"/>
            </a:xfrm>
            <a:prstGeom prst="rect">
              <a:avLst/>
            </a:prstGeom>
          </p:spPr>
        </p:pic>
        <p:pic>
          <p:nvPicPr>
            <p:cNvPr id="14" name="Picture 13">
              <a:extLst>
                <a:ext uri="{FF2B5EF4-FFF2-40B4-BE49-F238E27FC236}">
                  <a16:creationId xmlns:a16="http://schemas.microsoft.com/office/drawing/2014/main" id="{3A264BEC-4A2F-9A0F-94F3-C7B3DDADA3B0}"/>
                </a:ext>
              </a:extLst>
            </p:cNvPr>
            <p:cNvPicPr>
              <a:picLocks noChangeAspect="1"/>
            </p:cNvPicPr>
            <p:nvPr/>
          </p:nvPicPr>
          <p:blipFill>
            <a:blip r:embed="rId11"/>
            <a:stretch>
              <a:fillRect/>
            </a:stretch>
          </p:blipFill>
          <p:spPr>
            <a:xfrm>
              <a:off x="7879700" y="3992480"/>
              <a:ext cx="1145953" cy="511935"/>
            </a:xfrm>
            <a:prstGeom prst="rect">
              <a:avLst/>
            </a:prstGeom>
          </p:spPr>
        </p:pic>
        <p:pic>
          <p:nvPicPr>
            <p:cNvPr id="15" name="Picture 14">
              <a:extLst>
                <a:ext uri="{FF2B5EF4-FFF2-40B4-BE49-F238E27FC236}">
                  <a16:creationId xmlns:a16="http://schemas.microsoft.com/office/drawing/2014/main" id="{8DA9BE5F-4581-9356-F277-C85D3CC11DF5}"/>
                </a:ext>
              </a:extLst>
            </p:cNvPr>
            <p:cNvPicPr>
              <a:picLocks noChangeAspect="1"/>
            </p:cNvPicPr>
            <p:nvPr/>
          </p:nvPicPr>
          <p:blipFill>
            <a:blip r:embed="rId12"/>
            <a:stretch>
              <a:fillRect/>
            </a:stretch>
          </p:blipFill>
          <p:spPr>
            <a:xfrm>
              <a:off x="7000896" y="1699711"/>
              <a:ext cx="426613" cy="511935"/>
            </a:xfrm>
            <a:prstGeom prst="rect">
              <a:avLst/>
            </a:prstGeom>
          </p:spPr>
        </p:pic>
        <p:pic>
          <p:nvPicPr>
            <p:cNvPr id="16" name="Picture 15">
              <a:extLst>
                <a:ext uri="{FF2B5EF4-FFF2-40B4-BE49-F238E27FC236}">
                  <a16:creationId xmlns:a16="http://schemas.microsoft.com/office/drawing/2014/main" id="{D424C0EE-E5DE-9F5D-2989-182ED84C2CC5}"/>
                </a:ext>
              </a:extLst>
            </p:cNvPr>
            <p:cNvPicPr>
              <a:picLocks noChangeAspect="1"/>
            </p:cNvPicPr>
            <p:nvPr/>
          </p:nvPicPr>
          <p:blipFill>
            <a:blip r:embed="rId13"/>
            <a:stretch>
              <a:fillRect/>
            </a:stretch>
          </p:blipFill>
          <p:spPr>
            <a:xfrm>
              <a:off x="4122132" y="1776549"/>
              <a:ext cx="1328818" cy="292336"/>
            </a:xfrm>
            <a:prstGeom prst="rect">
              <a:avLst/>
            </a:prstGeom>
          </p:spPr>
        </p:pic>
        <p:pic>
          <p:nvPicPr>
            <p:cNvPr id="17" name="Picture 16">
              <a:extLst>
                <a:ext uri="{FF2B5EF4-FFF2-40B4-BE49-F238E27FC236}">
                  <a16:creationId xmlns:a16="http://schemas.microsoft.com/office/drawing/2014/main" id="{A1AED9B2-77AB-4197-74D6-330C510D746D}"/>
                </a:ext>
              </a:extLst>
            </p:cNvPr>
            <p:cNvPicPr>
              <a:picLocks noChangeAspect="1"/>
            </p:cNvPicPr>
            <p:nvPr/>
          </p:nvPicPr>
          <p:blipFill>
            <a:blip r:embed="rId14"/>
            <a:stretch>
              <a:fillRect/>
            </a:stretch>
          </p:blipFill>
          <p:spPr>
            <a:xfrm>
              <a:off x="5945231" y="1669575"/>
              <a:ext cx="414353" cy="536404"/>
            </a:xfrm>
            <a:prstGeom prst="rect">
              <a:avLst/>
            </a:prstGeom>
          </p:spPr>
        </p:pic>
        <p:pic>
          <p:nvPicPr>
            <p:cNvPr id="18" name="Picture 17">
              <a:extLst>
                <a:ext uri="{FF2B5EF4-FFF2-40B4-BE49-F238E27FC236}">
                  <a16:creationId xmlns:a16="http://schemas.microsoft.com/office/drawing/2014/main" id="{6FF4B9E5-CE11-6083-8B56-66283C24814A}"/>
                </a:ext>
              </a:extLst>
            </p:cNvPr>
            <p:cNvPicPr>
              <a:picLocks noChangeAspect="1"/>
            </p:cNvPicPr>
            <p:nvPr/>
          </p:nvPicPr>
          <p:blipFill>
            <a:blip r:embed="rId15"/>
            <a:stretch>
              <a:fillRect/>
            </a:stretch>
          </p:blipFill>
          <p:spPr>
            <a:xfrm>
              <a:off x="5565380" y="5195184"/>
              <a:ext cx="1779885" cy="438876"/>
            </a:xfrm>
            <a:prstGeom prst="rect">
              <a:avLst/>
            </a:prstGeom>
          </p:spPr>
        </p:pic>
        <p:pic>
          <p:nvPicPr>
            <p:cNvPr id="19" name="Picture 18">
              <a:extLst>
                <a:ext uri="{FF2B5EF4-FFF2-40B4-BE49-F238E27FC236}">
                  <a16:creationId xmlns:a16="http://schemas.microsoft.com/office/drawing/2014/main" id="{25D0C725-EC7E-E5BF-2E23-46896CB396F1}"/>
                </a:ext>
              </a:extLst>
            </p:cNvPr>
            <p:cNvPicPr>
              <a:picLocks noChangeAspect="1"/>
            </p:cNvPicPr>
            <p:nvPr/>
          </p:nvPicPr>
          <p:blipFill>
            <a:blip r:embed="rId16"/>
            <a:stretch>
              <a:fillRect/>
            </a:stretch>
          </p:blipFill>
          <p:spPr>
            <a:xfrm>
              <a:off x="6670014" y="2773989"/>
              <a:ext cx="597258" cy="591163"/>
            </a:xfrm>
            <a:prstGeom prst="rect">
              <a:avLst/>
            </a:prstGeom>
          </p:spPr>
        </p:pic>
        <p:pic>
          <p:nvPicPr>
            <p:cNvPr id="20" name="Picture 19">
              <a:extLst>
                <a:ext uri="{FF2B5EF4-FFF2-40B4-BE49-F238E27FC236}">
                  <a16:creationId xmlns:a16="http://schemas.microsoft.com/office/drawing/2014/main" id="{2FB6AFFB-8FBC-05DD-4F71-1D3BEDC6C97F}"/>
                </a:ext>
              </a:extLst>
            </p:cNvPr>
            <p:cNvPicPr>
              <a:picLocks noChangeAspect="1"/>
            </p:cNvPicPr>
            <p:nvPr/>
          </p:nvPicPr>
          <p:blipFill>
            <a:blip r:embed="rId17"/>
            <a:stretch>
              <a:fillRect/>
            </a:stretch>
          </p:blipFill>
          <p:spPr>
            <a:xfrm>
              <a:off x="8068822" y="1666241"/>
              <a:ext cx="670278" cy="578876"/>
            </a:xfrm>
            <a:prstGeom prst="rect">
              <a:avLst/>
            </a:prstGeom>
          </p:spPr>
        </p:pic>
      </p:grpSp>
    </p:spTree>
    <p:extLst>
      <p:ext uri="{BB962C8B-B14F-4D97-AF65-F5344CB8AC3E}">
        <p14:creationId xmlns:p14="http://schemas.microsoft.com/office/powerpoint/2010/main" val="1042750937"/>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5" name="Text Box 5">
            <a:extLst>
              <a:ext uri="{FF2B5EF4-FFF2-40B4-BE49-F238E27FC236}">
                <a16:creationId xmlns:a16="http://schemas.microsoft.com/office/drawing/2014/main" id="{9EBC28E5-22EB-75B1-28B5-8FDC8AD2B4B6}"/>
              </a:ext>
            </a:extLst>
          </p:cNvPr>
          <p:cNvSpPr txBox="1">
            <a:spLocks noChangeArrowheads="1"/>
          </p:cNvSpPr>
          <p:nvPr/>
        </p:nvSpPr>
        <p:spPr bwMode="auto">
          <a:xfrm>
            <a:off x="20637" y="1570037"/>
            <a:ext cx="4029075" cy="331787"/>
          </a:xfrm>
          <a:prstGeom prst="rect">
            <a:avLst/>
          </a:prstGeom>
          <a:noFill/>
          <a:ln>
            <a:noFill/>
          </a:ln>
          <a:effectLst/>
        </p:spPr>
        <p:txBody>
          <a:bodyPr lIns="67500" tIns="33750" rIns="67500" bIns="33750"/>
          <a:lstStyle>
            <a:lvl1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Microsoft YaHei" charset="0"/>
                <a:cs typeface="Microsoft YaHei" charset="0"/>
              </a:defRPr>
            </a:lvl1pPr>
            <a:lvl2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Microsoft YaHei" charset="0"/>
                <a:cs typeface="Microsoft YaHei" charset="0"/>
              </a:defRPr>
            </a:lvl2pPr>
            <a:lvl3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Microsoft YaHei" charset="0"/>
                <a:cs typeface="Microsoft YaHei" charset="0"/>
              </a:defRPr>
            </a:lvl3pPr>
            <a:lvl4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Microsoft YaHei" charset="0"/>
                <a:cs typeface="Microsoft YaHei" charset="0"/>
              </a:defRPr>
            </a:lvl4pPr>
            <a:lvl5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Microsoft YaHei" charset="0"/>
                <a:cs typeface="Microsoft YaHei" charset="0"/>
              </a:defRPr>
            </a:lvl5pPr>
            <a:lvl6pPr marL="2514600" indent="-228600" defTabSz="457200" fontAlgn="base" hangingPunct="0">
              <a:lnSpc>
                <a:spcPct val="93000"/>
              </a:lnSpc>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Microsoft YaHei" charset="0"/>
                <a:cs typeface="Microsoft YaHei" charset="0"/>
              </a:defRPr>
            </a:lvl6pPr>
            <a:lvl7pPr marL="2971800" indent="-228600" defTabSz="457200" fontAlgn="base" hangingPunct="0">
              <a:lnSpc>
                <a:spcPct val="93000"/>
              </a:lnSpc>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Microsoft YaHei" charset="0"/>
                <a:cs typeface="Microsoft YaHei" charset="0"/>
              </a:defRPr>
            </a:lvl7pPr>
            <a:lvl8pPr marL="3429000" indent="-228600" defTabSz="457200" fontAlgn="base" hangingPunct="0">
              <a:lnSpc>
                <a:spcPct val="93000"/>
              </a:lnSpc>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Microsoft YaHei" charset="0"/>
                <a:cs typeface="Microsoft YaHei" charset="0"/>
              </a:defRPr>
            </a:lvl8pPr>
            <a:lvl9pPr marL="3886200" indent="-228600" defTabSz="457200" fontAlgn="base" hangingPunct="0">
              <a:lnSpc>
                <a:spcPct val="93000"/>
              </a:lnSpc>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Microsoft YaHei" charset="0"/>
                <a:cs typeface="Microsoft YaHei" charset="0"/>
              </a:defRPr>
            </a:lvl9pPr>
          </a:lstStyle>
          <a:p>
            <a:pPr algn="ctr">
              <a:lnSpc>
                <a:spcPct val="105000"/>
              </a:lnSpc>
              <a:defRPr/>
            </a:pPr>
            <a:endParaRPr lang="en-US" altLang="en-US" sz="1600" b="1" dirty="0">
              <a:solidFill>
                <a:srgbClr val="103F8F"/>
              </a:solidFill>
              <a:latin typeface="Century Gothic" charset="0"/>
            </a:endParaRPr>
          </a:p>
        </p:txBody>
      </p:sp>
      <p:sp>
        <p:nvSpPr>
          <p:cNvPr id="21514" name="TextBox 117">
            <a:extLst>
              <a:ext uri="{FF2B5EF4-FFF2-40B4-BE49-F238E27FC236}">
                <a16:creationId xmlns:a16="http://schemas.microsoft.com/office/drawing/2014/main" id="{470D62F0-4482-3558-AD72-0E561E0B4B7A}"/>
              </a:ext>
            </a:extLst>
          </p:cNvPr>
          <p:cNvSpPr txBox="1">
            <a:spLocks noChangeArrowheads="1"/>
          </p:cNvSpPr>
          <p:nvPr/>
        </p:nvSpPr>
        <p:spPr bwMode="auto">
          <a:xfrm>
            <a:off x="1230313" y="274638"/>
            <a:ext cx="8850312" cy="685800"/>
          </a:xfrm>
          <a:prstGeom prst="rect">
            <a:avLst/>
          </a:prstGeom>
          <a:solidFill>
            <a:srgbClr val="10408F"/>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en-US" altLang="en-US"/>
          </a:p>
        </p:txBody>
      </p:sp>
      <p:sp>
        <p:nvSpPr>
          <p:cNvPr id="21515" name="TextBox 118">
            <a:extLst>
              <a:ext uri="{FF2B5EF4-FFF2-40B4-BE49-F238E27FC236}">
                <a16:creationId xmlns:a16="http://schemas.microsoft.com/office/drawing/2014/main" id="{192A027C-EE54-1ECE-9E1E-DF13E9B57CC6}"/>
              </a:ext>
            </a:extLst>
          </p:cNvPr>
          <p:cNvSpPr txBox="1">
            <a:spLocks noChangeArrowheads="1"/>
          </p:cNvSpPr>
          <p:nvPr/>
        </p:nvSpPr>
        <p:spPr bwMode="auto">
          <a:xfrm>
            <a:off x="1230314" y="387350"/>
            <a:ext cx="8697912"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lgn="r"/>
            <a:r>
              <a:rPr lang="en-US" altLang="en-US" sz="2400" b="1" dirty="0"/>
              <a:t>BDL Community for a Resilient Water Future</a:t>
            </a:r>
          </a:p>
        </p:txBody>
      </p:sp>
      <p:sp>
        <p:nvSpPr>
          <p:cNvPr id="2" name="Text Box 5">
            <a:extLst>
              <a:ext uri="{FF2B5EF4-FFF2-40B4-BE49-F238E27FC236}">
                <a16:creationId xmlns:a16="http://schemas.microsoft.com/office/drawing/2014/main" id="{329735D5-3FFC-6A28-B4B7-789AAD71B150}"/>
              </a:ext>
            </a:extLst>
          </p:cNvPr>
          <p:cNvSpPr txBox="1">
            <a:spLocks noChangeArrowheads="1"/>
          </p:cNvSpPr>
          <p:nvPr/>
        </p:nvSpPr>
        <p:spPr bwMode="auto">
          <a:xfrm>
            <a:off x="22225" y="3017837"/>
            <a:ext cx="10058400" cy="331787"/>
          </a:xfrm>
          <a:prstGeom prst="rect">
            <a:avLst/>
          </a:prstGeom>
          <a:noFill/>
          <a:ln>
            <a:noFill/>
          </a:ln>
          <a:effectLst/>
        </p:spPr>
        <p:txBody>
          <a:bodyPr lIns="67500" tIns="33750" rIns="67500" bIns="33750"/>
          <a:lstStyle>
            <a:lvl1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Microsoft YaHei" charset="0"/>
                <a:cs typeface="Microsoft YaHei" charset="0"/>
              </a:defRPr>
            </a:lvl1pPr>
            <a:lvl2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Microsoft YaHei" charset="0"/>
                <a:cs typeface="Microsoft YaHei" charset="0"/>
              </a:defRPr>
            </a:lvl2pPr>
            <a:lvl3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Microsoft YaHei" charset="0"/>
                <a:cs typeface="Microsoft YaHei" charset="0"/>
              </a:defRPr>
            </a:lvl3pPr>
            <a:lvl4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Microsoft YaHei" charset="0"/>
                <a:cs typeface="Microsoft YaHei" charset="0"/>
              </a:defRPr>
            </a:lvl4pPr>
            <a:lvl5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Microsoft YaHei" charset="0"/>
                <a:cs typeface="Microsoft YaHei" charset="0"/>
              </a:defRPr>
            </a:lvl5pPr>
            <a:lvl6pPr marL="2514600" indent="-228600" defTabSz="457200" fontAlgn="base" hangingPunct="0">
              <a:lnSpc>
                <a:spcPct val="93000"/>
              </a:lnSpc>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Microsoft YaHei" charset="0"/>
                <a:cs typeface="Microsoft YaHei" charset="0"/>
              </a:defRPr>
            </a:lvl6pPr>
            <a:lvl7pPr marL="2971800" indent="-228600" defTabSz="457200" fontAlgn="base" hangingPunct="0">
              <a:lnSpc>
                <a:spcPct val="93000"/>
              </a:lnSpc>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Microsoft YaHei" charset="0"/>
                <a:cs typeface="Microsoft YaHei" charset="0"/>
              </a:defRPr>
            </a:lvl7pPr>
            <a:lvl8pPr marL="3429000" indent="-228600" defTabSz="457200" fontAlgn="base" hangingPunct="0">
              <a:lnSpc>
                <a:spcPct val="93000"/>
              </a:lnSpc>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Microsoft YaHei" charset="0"/>
                <a:cs typeface="Microsoft YaHei" charset="0"/>
              </a:defRPr>
            </a:lvl8pPr>
            <a:lvl9pPr marL="3886200" indent="-228600" defTabSz="457200" fontAlgn="base" hangingPunct="0">
              <a:lnSpc>
                <a:spcPct val="93000"/>
              </a:lnSpc>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Microsoft YaHei" charset="0"/>
                <a:cs typeface="Microsoft YaHei" charset="0"/>
              </a:defRPr>
            </a:lvl9pPr>
          </a:lstStyle>
          <a:p>
            <a:pPr algn="ctr">
              <a:lnSpc>
                <a:spcPct val="105000"/>
              </a:lnSpc>
              <a:defRPr/>
            </a:pPr>
            <a:endParaRPr lang="en-US" altLang="en-US" sz="1600" b="1" dirty="0">
              <a:solidFill>
                <a:srgbClr val="103F8F"/>
              </a:solidFill>
              <a:latin typeface="Century Gothic" panose="020B0502020202020204" pitchFamily="34" charset="0"/>
            </a:endParaRPr>
          </a:p>
        </p:txBody>
      </p:sp>
      <p:sp>
        <p:nvSpPr>
          <p:cNvPr id="6" name="Text Box 5">
            <a:extLst>
              <a:ext uri="{FF2B5EF4-FFF2-40B4-BE49-F238E27FC236}">
                <a16:creationId xmlns:a16="http://schemas.microsoft.com/office/drawing/2014/main" id="{D45D8289-527B-A0C0-4F85-94725DFB002E}"/>
              </a:ext>
            </a:extLst>
          </p:cNvPr>
          <p:cNvSpPr txBox="1">
            <a:spLocks noChangeArrowheads="1"/>
          </p:cNvSpPr>
          <p:nvPr/>
        </p:nvSpPr>
        <p:spPr bwMode="auto">
          <a:xfrm>
            <a:off x="0" y="4618037"/>
            <a:ext cx="10058400" cy="331787"/>
          </a:xfrm>
          <a:prstGeom prst="rect">
            <a:avLst/>
          </a:prstGeom>
          <a:noFill/>
          <a:ln>
            <a:noFill/>
          </a:ln>
          <a:effectLst/>
        </p:spPr>
        <p:txBody>
          <a:bodyPr lIns="67500" tIns="33750" rIns="67500" bIns="33750"/>
          <a:lstStyle>
            <a:lvl1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Microsoft YaHei" charset="0"/>
                <a:cs typeface="Microsoft YaHei" charset="0"/>
              </a:defRPr>
            </a:lvl1pPr>
            <a:lvl2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Microsoft YaHei" charset="0"/>
                <a:cs typeface="Microsoft YaHei" charset="0"/>
              </a:defRPr>
            </a:lvl2pPr>
            <a:lvl3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Microsoft YaHei" charset="0"/>
                <a:cs typeface="Microsoft YaHei" charset="0"/>
              </a:defRPr>
            </a:lvl3pPr>
            <a:lvl4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Microsoft YaHei" charset="0"/>
                <a:cs typeface="Microsoft YaHei" charset="0"/>
              </a:defRPr>
            </a:lvl4pPr>
            <a:lvl5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Microsoft YaHei" charset="0"/>
                <a:cs typeface="Microsoft YaHei" charset="0"/>
              </a:defRPr>
            </a:lvl5pPr>
            <a:lvl6pPr marL="2514600" indent="-228600" defTabSz="457200" fontAlgn="base" hangingPunct="0">
              <a:lnSpc>
                <a:spcPct val="93000"/>
              </a:lnSpc>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Microsoft YaHei" charset="0"/>
                <a:cs typeface="Microsoft YaHei" charset="0"/>
              </a:defRPr>
            </a:lvl6pPr>
            <a:lvl7pPr marL="2971800" indent="-228600" defTabSz="457200" fontAlgn="base" hangingPunct="0">
              <a:lnSpc>
                <a:spcPct val="93000"/>
              </a:lnSpc>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Microsoft YaHei" charset="0"/>
                <a:cs typeface="Microsoft YaHei" charset="0"/>
              </a:defRPr>
            </a:lvl7pPr>
            <a:lvl8pPr marL="3429000" indent="-228600" defTabSz="457200" fontAlgn="base" hangingPunct="0">
              <a:lnSpc>
                <a:spcPct val="93000"/>
              </a:lnSpc>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Microsoft YaHei" charset="0"/>
                <a:cs typeface="Microsoft YaHei" charset="0"/>
              </a:defRPr>
            </a:lvl8pPr>
            <a:lvl9pPr marL="3886200" indent="-228600" defTabSz="457200" fontAlgn="base" hangingPunct="0">
              <a:lnSpc>
                <a:spcPct val="93000"/>
              </a:lnSpc>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Microsoft YaHei" charset="0"/>
                <a:cs typeface="Microsoft YaHei" charset="0"/>
              </a:defRPr>
            </a:lvl9pPr>
          </a:lstStyle>
          <a:p>
            <a:pPr algn="ctr">
              <a:lnSpc>
                <a:spcPct val="105000"/>
              </a:lnSpc>
              <a:defRPr/>
            </a:pPr>
            <a:endParaRPr lang="en-US" altLang="en-US" sz="1600" b="1" dirty="0">
              <a:solidFill>
                <a:srgbClr val="103F8F"/>
              </a:solidFill>
              <a:latin typeface="Century Gothic" panose="020B0502020202020204" pitchFamily="34" charset="0"/>
            </a:endParaRPr>
          </a:p>
        </p:txBody>
      </p:sp>
      <p:sp>
        <p:nvSpPr>
          <p:cNvPr id="4" name="Content Placeholder 3">
            <a:extLst>
              <a:ext uri="{FF2B5EF4-FFF2-40B4-BE49-F238E27FC236}">
                <a16:creationId xmlns:a16="http://schemas.microsoft.com/office/drawing/2014/main" id="{E5175DE8-4F46-E412-7A5E-E1375ED1C8FC}"/>
              </a:ext>
            </a:extLst>
          </p:cNvPr>
          <p:cNvSpPr>
            <a:spLocks noGrp="1"/>
          </p:cNvSpPr>
          <p:nvPr>
            <p:ph idx="1"/>
          </p:nvPr>
        </p:nvSpPr>
        <p:spPr>
          <a:xfrm>
            <a:off x="773112" y="656325"/>
            <a:ext cx="8991600" cy="5981700"/>
          </a:xfrm>
        </p:spPr>
        <p:txBody>
          <a:bodyPr/>
          <a:lstStyle/>
          <a:p>
            <a:pPr marL="0" indent="0"/>
            <a:endParaRPr lang="en-US" altLang="en-US" sz="1800" b="1" dirty="0">
              <a:solidFill>
                <a:srgbClr val="103F8F"/>
              </a:solidFill>
              <a:latin typeface="Avenir Next" panose="020B0503020202020204" pitchFamily="34" charset="0"/>
            </a:endParaRPr>
          </a:p>
          <a:p>
            <a:pPr eaLnBrk="1">
              <a:lnSpc>
                <a:spcPct val="105000"/>
              </a:lnSpc>
              <a:spcBef>
                <a:spcPts val="1738"/>
              </a:spcBef>
              <a:spcAft>
                <a:spcPct val="0"/>
              </a:spcAft>
              <a:buClr>
                <a:srgbClr val="69BD46"/>
              </a:buClr>
              <a:buFont typeface="Wingdings" pitchFamily="2" charset="2"/>
              <a:buChar char=""/>
              <a:defRPr/>
            </a:pPr>
            <a:r>
              <a:rPr lang="en-US" altLang="en-US" sz="1800" b="1" dirty="0">
                <a:solidFill>
                  <a:srgbClr val="103F8F"/>
                </a:solidFill>
                <a:latin typeface="Avenir Next" panose="020B0503020202020204" pitchFamily="34" charset="0"/>
              </a:rPr>
              <a:t>BDL is a community-based program in support of </a:t>
            </a:r>
            <a:r>
              <a:rPr lang="en-US" sz="1800" b="1" dirty="0">
                <a:solidFill>
                  <a:srgbClr val="103F8F"/>
                </a:solidFill>
                <a:latin typeface="Avenir Next" panose="020B0503020202020204" pitchFamily="34" charset="0"/>
              </a:rPr>
              <a:t>"One Water"  with an integrated and holistic approach to water management that recognizes the interconnectedness of water resources and aims to optimize their use for the benefit of both human and environmental needs</a:t>
            </a:r>
          </a:p>
          <a:p>
            <a:pPr eaLnBrk="1">
              <a:lnSpc>
                <a:spcPct val="105000"/>
              </a:lnSpc>
              <a:spcBef>
                <a:spcPts val="1738"/>
              </a:spcBef>
              <a:spcAft>
                <a:spcPct val="0"/>
              </a:spcAft>
              <a:buClr>
                <a:srgbClr val="69BD46"/>
              </a:buClr>
              <a:buFont typeface="Wingdings" pitchFamily="2" charset="2"/>
              <a:buChar char=""/>
              <a:defRPr/>
            </a:pPr>
            <a:r>
              <a:rPr lang="en-US" sz="1800" b="1" dirty="0">
                <a:solidFill>
                  <a:srgbClr val="103F8F"/>
                </a:solidFill>
                <a:latin typeface="Avenir Next" panose="020B0503020202020204" pitchFamily="34" charset="0"/>
              </a:rPr>
              <a:t>Access and share California water data to support a resilient water future</a:t>
            </a:r>
            <a:endParaRPr lang="en-US" sz="1800" b="1" dirty="0">
              <a:latin typeface="Avenir Next" panose="020B0503020202020204" pitchFamily="34" charset="0"/>
            </a:endParaRPr>
          </a:p>
          <a:p>
            <a:pPr eaLnBrk="1">
              <a:lnSpc>
                <a:spcPct val="105000"/>
              </a:lnSpc>
              <a:spcBef>
                <a:spcPts val="1738"/>
              </a:spcBef>
              <a:spcAft>
                <a:spcPct val="0"/>
              </a:spcAft>
              <a:buClr>
                <a:srgbClr val="69BD46"/>
              </a:buClr>
              <a:buFont typeface="Wingdings" pitchFamily="2" charset="2"/>
              <a:buChar char=""/>
              <a:defRPr/>
            </a:pPr>
            <a:r>
              <a:rPr lang="en-US" altLang="en-US" sz="1800" b="1" dirty="0">
                <a:solidFill>
                  <a:srgbClr val="103F8F"/>
                </a:solidFill>
                <a:latin typeface="Avenir Next" panose="020B0503020202020204" pitchFamily="34" charset="0"/>
              </a:rPr>
              <a:t>Affirms and enhances MWDs commitment to public access to water data and information</a:t>
            </a:r>
          </a:p>
          <a:p>
            <a:pPr eaLnBrk="1">
              <a:lnSpc>
                <a:spcPct val="105000"/>
              </a:lnSpc>
              <a:spcBef>
                <a:spcPts val="1738"/>
              </a:spcBef>
              <a:spcAft>
                <a:spcPct val="0"/>
              </a:spcAft>
              <a:buClr>
                <a:srgbClr val="69BD46"/>
              </a:buClr>
              <a:buFont typeface="Wingdings" pitchFamily="2" charset="2"/>
              <a:buChar char=""/>
              <a:defRPr/>
            </a:pPr>
            <a:r>
              <a:rPr lang="en-US" altLang="en-US" sz="1800" b="1" dirty="0">
                <a:solidFill>
                  <a:srgbClr val="103F8F"/>
                </a:solidFill>
                <a:latin typeface="Avenir Next" panose="020B0503020202020204" pitchFamily="34" charset="0"/>
              </a:rPr>
              <a:t>Preserves and increases the use of scientific data and research to enhance scientific discovery and application of research results</a:t>
            </a:r>
          </a:p>
          <a:p>
            <a:pPr eaLnBrk="1">
              <a:lnSpc>
                <a:spcPct val="105000"/>
              </a:lnSpc>
              <a:spcBef>
                <a:spcPts val="1738"/>
              </a:spcBef>
              <a:spcAft>
                <a:spcPct val="0"/>
              </a:spcAft>
              <a:buClr>
                <a:srgbClr val="69BD46"/>
              </a:buClr>
              <a:buFont typeface="Wingdings" pitchFamily="2" charset="2"/>
              <a:buChar char=""/>
              <a:defRPr/>
            </a:pPr>
            <a:r>
              <a:rPr lang="en-US" altLang="en-US" sz="1800" b="1" dirty="0">
                <a:solidFill>
                  <a:srgbClr val="103F8F"/>
                </a:solidFill>
                <a:latin typeface="Avenir Next" panose="020B0503020202020204" pitchFamily="34" charset="0"/>
              </a:rPr>
              <a:t>BDL commits to its scientific integrity policy and support the reproducibility of scientific research results</a:t>
            </a:r>
          </a:p>
          <a:p>
            <a:pPr eaLnBrk="1">
              <a:lnSpc>
                <a:spcPct val="105000"/>
              </a:lnSpc>
              <a:spcBef>
                <a:spcPts val="1738"/>
              </a:spcBef>
              <a:spcAft>
                <a:spcPct val="0"/>
              </a:spcAft>
              <a:buClr>
                <a:srgbClr val="69BD46"/>
              </a:buClr>
              <a:buFont typeface="Wingdings" pitchFamily="2" charset="2"/>
              <a:buChar char=""/>
              <a:defRPr/>
            </a:pPr>
            <a:r>
              <a:rPr lang="en-US" altLang="en-US" sz="1800" b="1" dirty="0">
                <a:solidFill>
                  <a:srgbClr val="103F8F"/>
                </a:solidFill>
                <a:latin typeface="Avenir Next" panose="020B0503020202020204" pitchFamily="34" charset="0"/>
              </a:rPr>
              <a:t>Supports MWD’s</a:t>
            </a:r>
            <a:r>
              <a:rPr lang="en-US" sz="1800" b="1" dirty="0">
                <a:solidFill>
                  <a:srgbClr val="103F8F"/>
                </a:solidFill>
                <a:latin typeface="Avenir Next" panose="020B0503020202020204" pitchFamily="34" charset="0"/>
              </a:rPr>
              <a:t> mission to provide its service area with adequate and reliable supplies of high-quality water to meet present and future needs in an environmentally and economically responsible way.</a:t>
            </a:r>
            <a:endParaRPr lang="en-US" sz="1800" b="1" dirty="0">
              <a:latin typeface="Avenir Next" panose="020B0503020202020204" pitchFamily="34" charset="0"/>
            </a:endParaRPr>
          </a:p>
          <a:p>
            <a:pPr eaLnBrk="1">
              <a:lnSpc>
                <a:spcPct val="105000"/>
              </a:lnSpc>
              <a:spcBef>
                <a:spcPts val="1738"/>
              </a:spcBef>
              <a:spcAft>
                <a:spcPct val="0"/>
              </a:spcAft>
              <a:buClr>
                <a:srgbClr val="69BD46"/>
              </a:buClr>
              <a:buFont typeface="Wingdings" pitchFamily="2" charset="2"/>
              <a:buChar char=""/>
              <a:defRPr/>
            </a:pPr>
            <a:r>
              <a:rPr lang="en-US" altLang="en-US" sz="1800" b="1" dirty="0">
                <a:solidFill>
                  <a:srgbClr val="103F8F"/>
                </a:solidFill>
                <a:latin typeface="Avenir Next" panose="020B0503020202020204" pitchFamily="34" charset="0"/>
              </a:rPr>
              <a:t>AB 1755 – Open and Transparent Water Data and aligns with Water Data Consortium 2023 recommendations </a:t>
            </a:r>
          </a:p>
          <a:p>
            <a:pPr eaLnBrk="1">
              <a:lnSpc>
                <a:spcPct val="105000"/>
              </a:lnSpc>
              <a:spcBef>
                <a:spcPts val="1738"/>
              </a:spcBef>
              <a:spcAft>
                <a:spcPct val="0"/>
              </a:spcAft>
              <a:buClr>
                <a:srgbClr val="69BD46"/>
              </a:buClr>
              <a:buFont typeface="Wingdings" pitchFamily="2" charset="2"/>
              <a:buChar char=""/>
              <a:defRPr/>
            </a:pPr>
            <a:endParaRPr lang="en-US" altLang="en-US" sz="1800" b="1" dirty="0">
              <a:solidFill>
                <a:srgbClr val="103F8F"/>
              </a:solidFill>
              <a:latin typeface="Century Gothic" charset="0"/>
            </a:endParaRPr>
          </a:p>
          <a:p>
            <a:endParaRPr lang="en-US" dirty="0"/>
          </a:p>
        </p:txBody>
      </p:sp>
    </p:spTree>
    <p:extLst>
      <p:ext uri="{BB962C8B-B14F-4D97-AF65-F5344CB8AC3E}">
        <p14:creationId xmlns:p14="http://schemas.microsoft.com/office/powerpoint/2010/main" val="1490580067"/>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14" name="TextBox 117">
            <a:extLst>
              <a:ext uri="{FF2B5EF4-FFF2-40B4-BE49-F238E27FC236}">
                <a16:creationId xmlns:a16="http://schemas.microsoft.com/office/drawing/2014/main" id="{470D62F0-4482-3558-AD72-0E561E0B4B7A}"/>
              </a:ext>
            </a:extLst>
          </p:cNvPr>
          <p:cNvSpPr txBox="1">
            <a:spLocks noChangeArrowheads="1"/>
          </p:cNvSpPr>
          <p:nvPr/>
        </p:nvSpPr>
        <p:spPr bwMode="auto">
          <a:xfrm>
            <a:off x="1230313" y="274638"/>
            <a:ext cx="8850312" cy="685800"/>
          </a:xfrm>
          <a:prstGeom prst="rect">
            <a:avLst/>
          </a:prstGeom>
          <a:solidFill>
            <a:srgbClr val="10408F"/>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en-US" altLang="en-US"/>
          </a:p>
        </p:txBody>
      </p:sp>
      <p:sp>
        <p:nvSpPr>
          <p:cNvPr id="21515" name="TextBox 118">
            <a:extLst>
              <a:ext uri="{FF2B5EF4-FFF2-40B4-BE49-F238E27FC236}">
                <a16:creationId xmlns:a16="http://schemas.microsoft.com/office/drawing/2014/main" id="{192A027C-EE54-1ECE-9E1E-DF13E9B57CC6}"/>
              </a:ext>
            </a:extLst>
          </p:cNvPr>
          <p:cNvSpPr txBox="1">
            <a:spLocks noChangeArrowheads="1"/>
          </p:cNvSpPr>
          <p:nvPr/>
        </p:nvSpPr>
        <p:spPr bwMode="auto">
          <a:xfrm>
            <a:off x="1230314" y="387350"/>
            <a:ext cx="8697912"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lgn="r"/>
            <a:r>
              <a:rPr lang="en-US" altLang="en-US" sz="2400" b="1" dirty="0"/>
              <a:t>A Brief History</a:t>
            </a:r>
          </a:p>
          <a:p>
            <a:pPr algn="r"/>
            <a:endParaRPr lang="en-US" altLang="en-US" sz="2400" b="1" dirty="0"/>
          </a:p>
        </p:txBody>
      </p:sp>
      <p:sp>
        <p:nvSpPr>
          <p:cNvPr id="2" name="Text Box 5">
            <a:extLst>
              <a:ext uri="{FF2B5EF4-FFF2-40B4-BE49-F238E27FC236}">
                <a16:creationId xmlns:a16="http://schemas.microsoft.com/office/drawing/2014/main" id="{329735D5-3FFC-6A28-B4B7-789AAD71B150}"/>
              </a:ext>
            </a:extLst>
          </p:cNvPr>
          <p:cNvSpPr txBox="1">
            <a:spLocks noChangeArrowheads="1"/>
          </p:cNvSpPr>
          <p:nvPr/>
        </p:nvSpPr>
        <p:spPr bwMode="auto">
          <a:xfrm>
            <a:off x="22225" y="2752298"/>
            <a:ext cx="10058400" cy="331787"/>
          </a:xfrm>
          <a:prstGeom prst="rect">
            <a:avLst/>
          </a:prstGeom>
          <a:noFill/>
          <a:ln>
            <a:noFill/>
          </a:ln>
          <a:effectLst/>
        </p:spPr>
        <p:txBody>
          <a:bodyPr lIns="67500" tIns="33750" rIns="67500" bIns="33750"/>
          <a:lstStyle>
            <a:lvl1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Microsoft YaHei" charset="0"/>
                <a:cs typeface="Microsoft YaHei" charset="0"/>
              </a:defRPr>
            </a:lvl1pPr>
            <a:lvl2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Microsoft YaHei" charset="0"/>
                <a:cs typeface="Microsoft YaHei" charset="0"/>
              </a:defRPr>
            </a:lvl2pPr>
            <a:lvl3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Microsoft YaHei" charset="0"/>
                <a:cs typeface="Microsoft YaHei" charset="0"/>
              </a:defRPr>
            </a:lvl3pPr>
            <a:lvl4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Microsoft YaHei" charset="0"/>
                <a:cs typeface="Microsoft YaHei" charset="0"/>
              </a:defRPr>
            </a:lvl4pPr>
            <a:lvl5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Microsoft YaHei" charset="0"/>
                <a:cs typeface="Microsoft YaHei" charset="0"/>
              </a:defRPr>
            </a:lvl5pPr>
            <a:lvl6pPr marL="2514600" indent="-228600" defTabSz="457200" fontAlgn="base" hangingPunct="0">
              <a:lnSpc>
                <a:spcPct val="93000"/>
              </a:lnSpc>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Microsoft YaHei" charset="0"/>
                <a:cs typeface="Microsoft YaHei" charset="0"/>
              </a:defRPr>
            </a:lvl6pPr>
            <a:lvl7pPr marL="2971800" indent="-228600" defTabSz="457200" fontAlgn="base" hangingPunct="0">
              <a:lnSpc>
                <a:spcPct val="93000"/>
              </a:lnSpc>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Microsoft YaHei" charset="0"/>
                <a:cs typeface="Microsoft YaHei" charset="0"/>
              </a:defRPr>
            </a:lvl7pPr>
            <a:lvl8pPr marL="3429000" indent="-228600" defTabSz="457200" fontAlgn="base" hangingPunct="0">
              <a:lnSpc>
                <a:spcPct val="93000"/>
              </a:lnSpc>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Microsoft YaHei" charset="0"/>
                <a:cs typeface="Microsoft YaHei" charset="0"/>
              </a:defRPr>
            </a:lvl8pPr>
            <a:lvl9pPr marL="3886200" indent="-228600" defTabSz="457200" fontAlgn="base" hangingPunct="0">
              <a:lnSpc>
                <a:spcPct val="93000"/>
              </a:lnSpc>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Microsoft YaHei" charset="0"/>
                <a:cs typeface="Microsoft YaHei" charset="0"/>
              </a:defRPr>
            </a:lvl9pPr>
          </a:lstStyle>
          <a:p>
            <a:pPr algn="ctr">
              <a:lnSpc>
                <a:spcPct val="105000"/>
              </a:lnSpc>
              <a:defRPr/>
            </a:pPr>
            <a:endParaRPr lang="en-US" altLang="en-US" sz="1600" b="1" dirty="0">
              <a:solidFill>
                <a:srgbClr val="103F8F"/>
              </a:solidFill>
              <a:latin typeface="Century Gothic" panose="020B0502020202020204" pitchFamily="34" charset="0"/>
            </a:endParaRPr>
          </a:p>
        </p:txBody>
      </p:sp>
      <p:sp>
        <p:nvSpPr>
          <p:cNvPr id="6" name="Text Box 5">
            <a:extLst>
              <a:ext uri="{FF2B5EF4-FFF2-40B4-BE49-F238E27FC236}">
                <a16:creationId xmlns:a16="http://schemas.microsoft.com/office/drawing/2014/main" id="{D45D8289-527B-A0C0-4F85-94725DFB002E}"/>
              </a:ext>
            </a:extLst>
          </p:cNvPr>
          <p:cNvSpPr txBox="1">
            <a:spLocks noChangeArrowheads="1"/>
          </p:cNvSpPr>
          <p:nvPr/>
        </p:nvSpPr>
        <p:spPr bwMode="auto">
          <a:xfrm>
            <a:off x="0" y="4618037"/>
            <a:ext cx="10058400" cy="331787"/>
          </a:xfrm>
          <a:prstGeom prst="rect">
            <a:avLst/>
          </a:prstGeom>
          <a:noFill/>
          <a:ln>
            <a:noFill/>
          </a:ln>
          <a:effectLst/>
        </p:spPr>
        <p:txBody>
          <a:bodyPr lIns="67500" tIns="33750" rIns="67500" bIns="33750"/>
          <a:lstStyle>
            <a:lvl1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Microsoft YaHei" charset="0"/>
                <a:cs typeface="Microsoft YaHei" charset="0"/>
              </a:defRPr>
            </a:lvl1pPr>
            <a:lvl2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Microsoft YaHei" charset="0"/>
                <a:cs typeface="Microsoft YaHei" charset="0"/>
              </a:defRPr>
            </a:lvl2pPr>
            <a:lvl3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Microsoft YaHei" charset="0"/>
                <a:cs typeface="Microsoft YaHei" charset="0"/>
              </a:defRPr>
            </a:lvl3pPr>
            <a:lvl4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Microsoft YaHei" charset="0"/>
                <a:cs typeface="Microsoft YaHei" charset="0"/>
              </a:defRPr>
            </a:lvl4pPr>
            <a:lvl5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Microsoft YaHei" charset="0"/>
                <a:cs typeface="Microsoft YaHei" charset="0"/>
              </a:defRPr>
            </a:lvl5pPr>
            <a:lvl6pPr marL="2514600" indent="-228600" defTabSz="457200" fontAlgn="base" hangingPunct="0">
              <a:lnSpc>
                <a:spcPct val="93000"/>
              </a:lnSpc>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Microsoft YaHei" charset="0"/>
                <a:cs typeface="Microsoft YaHei" charset="0"/>
              </a:defRPr>
            </a:lvl6pPr>
            <a:lvl7pPr marL="2971800" indent="-228600" defTabSz="457200" fontAlgn="base" hangingPunct="0">
              <a:lnSpc>
                <a:spcPct val="93000"/>
              </a:lnSpc>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Microsoft YaHei" charset="0"/>
                <a:cs typeface="Microsoft YaHei" charset="0"/>
              </a:defRPr>
            </a:lvl7pPr>
            <a:lvl8pPr marL="3429000" indent="-228600" defTabSz="457200" fontAlgn="base" hangingPunct="0">
              <a:lnSpc>
                <a:spcPct val="93000"/>
              </a:lnSpc>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Microsoft YaHei" charset="0"/>
                <a:cs typeface="Microsoft YaHei" charset="0"/>
              </a:defRPr>
            </a:lvl8pPr>
            <a:lvl9pPr marL="3886200" indent="-228600" defTabSz="457200" fontAlgn="base" hangingPunct="0">
              <a:lnSpc>
                <a:spcPct val="93000"/>
              </a:lnSpc>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Microsoft YaHei" charset="0"/>
                <a:cs typeface="Microsoft YaHei" charset="0"/>
              </a:defRPr>
            </a:lvl9pPr>
          </a:lstStyle>
          <a:p>
            <a:pPr algn="ctr">
              <a:lnSpc>
                <a:spcPct val="105000"/>
              </a:lnSpc>
              <a:defRPr/>
            </a:pPr>
            <a:endParaRPr lang="en-US" altLang="en-US" sz="1600" b="1" dirty="0">
              <a:solidFill>
                <a:srgbClr val="103F8F"/>
              </a:solidFill>
              <a:latin typeface="Century Gothic" panose="020B0502020202020204" pitchFamily="34" charset="0"/>
            </a:endParaRPr>
          </a:p>
        </p:txBody>
      </p:sp>
      <p:sp>
        <p:nvSpPr>
          <p:cNvPr id="4" name="Content Placeholder 3">
            <a:extLst>
              <a:ext uri="{FF2B5EF4-FFF2-40B4-BE49-F238E27FC236}">
                <a16:creationId xmlns:a16="http://schemas.microsoft.com/office/drawing/2014/main" id="{E5175DE8-4F46-E412-7A5E-E1375ED1C8FC}"/>
              </a:ext>
            </a:extLst>
          </p:cNvPr>
          <p:cNvSpPr>
            <a:spLocks noGrp="1"/>
          </p:cNvSpPr>
          <p:nvPr>
            <p:ph idx="1"/>
          </p:nvPr>
        </p:nvSpPr>
        <p:spPr>
          <a:xfrm>
            <a:off x="773112" y="656325"/>
            <a:ext cx="8988425" cy="5981700"/>
          </a:xfrm>
        </p:spPr>
        <p:txBody>
          <a:bodyPr/>
          <a:lstStyle/>
          <a:p>
            <a:pPr eaLnBrk="1">
              <a:lnSpc>
                <a:spcPct val="105000"/>
              </a:lnSpc>
              <a:spcBef>
                <a:spcPts val="1738"/>
              </a:spcBef>
              <a:spcAft>
                <a:spcPct val="0"/>
              </a:spcAft>
              <a:buClr>
                <a:srgbClr val="69BD46"/>
              </a:buClr>
              <a:buFont typeface="Wingdings" pitchFamily="2" charset="2"/>
              <a:buChar char=""/>
              <a:defRPr/>
            </a:pPr>
            <a:endParaRPr lang="en-US" altLang="en-US" sz="1800" b="1" dirty="0">
              <a:solidFill>
                <a:srgbClr val="103F8F"/>
              </a:solidFill>
              <a:latin typeface="Century Gothic" charset="0"/>
            </a:endParaRPr>
          </a:p>
          <a:p>
            <a:endParaRPr lang="en-US" dirty="0"/>
          </a:p>
        </p:txBody>
      </p:sp>
      <p:sp>
        <p:nvSpPr>
          <p:cNvPr id="8" name="TextBox 7">
            <a:extLst>
              <a:ext uri="{FF2B5EF4-FFF2-40B4-BE49-F238E27FC236}">
                <a16:creationId xmlns:a16="http://schemas.microsoft.com/office/drawing/2014/main" id="{374E0CC2-6147-553E-61E7-883E0A7F0CB8}"/>
              </a:ext>
            </a:extLst>
          </p:cNvPr>
          <p:cNvSpPr txBox="1"/>
          <p:nvPr/>
        </p:nvSpPr>
        <p:spPr>
          <a:xfrm>
            <a:off x="918368" y="1245744"/>
            <a:ext cx="8697912" cy="6925999"/>
          </a:xfrm>
          <a:prstGeom prst="rect">
            <a:avLst/>
          </a:prstGeom>
          <a:noFill/>
        </p:spPr>
        <p:txBody>
          <a:bodyPr wrap="square">
            <a:spAutoFit/>
          </a:bodyPr>
          <a:lstStyle/>
          <a:p>
            <a:pPr marL="285750" indent="-285750" eaLnBrk="1">
              <a:lnSpc>
                <a:spcPct val="105000"/>
              </a:lnSpc>
              <a:spcBef>
                <a:spcPts val="1738"/>
              </a:spcBef>
              <a:spcAft>
                <a:spcPct val="0"/>
              </a:spcAft>
              <a:buClr>
                <a:srgbClr val="69BD46"/>
              </a:buClr>
              <a:buFont typeface="Wingdings" pitchFamily="2" charset="2"/>
              <a:buChar char="ü"/>
              <a:defRPr/>
            </a:pPr>
            <a:r>
              <a:rPr lang="en-US" altLang="en-US" b="1" dirty="0">
                <a:solidFill>
                  <a:srgbClr val="103F8F"/>
                </a:solidFill>
                <a:latin typeface="Avenir Next" panose="020B0503020202020204" pitchFamily="34" charset="0"/>
              </a:rPr>
              <a:t>2015 </a:t>
            </a:r>
            <a:r>
              <a:rPr lang="en-US" altLang="en-US" sz="1800" b="1" dirty="0">
                <a:solidFill>
                  <a:srgbClr val="103F8F"/>
                </a:solidFill>
                <a:latin typeface="Avenir Next" panose="020B0503020202020204" pitchFamily="34" charset="0"/>
              </a:rPr>
              <a:t>BDL drives </a:t>
            </a:r>
            <a:r>
              <a:rPr lang="en-US" altLang="en-US" sz="1800" b="1">
                <a:solidFill>
                  <a:srgbClr val="103F8F"/>
                </a:solidFill>
                <a:latin typeface="Avenir Next" panose="020B0503020202020204" pitchFamily="34" charset="0"/>
              </a:rPr>
              <a:t>adoption from </a:t>
            </a:r>
            <a:r>
              <a:rPr lang="en-US" altLang="en-US" sz="1800" b="1" dirty="0">
                <a:solidFill>
                  <a:srgbClr val="103F8F"/>
                </a:solidFill>
                <a:latin typeface="Avenir Next" panose="020B0503020202020204" pitchFamily="34" charset="0"/>
              </a:rPr>
              <a:t>major agencies</a:t>
            </a:r>
          </a:p>
          <a:p>
            <a:pPr marL="285750" indent="-285750" eaLnBrk="1">
              <a:lnSpc>
                <a:spcPct val="105000"/>
              </a:lnSpc>
              <a:spcBef>
                <a:spcPts val="1738"/>
              </a:spcBef>
              <a:spcAft>
                <a:spcPct val="0"/>
              </a:spcAft>
              <a:buClr>
                <a:srgbClr val="69BD46"/>
              </a:buClr>
              <a:buFont typeface="Wingdings" pitchFamily="2" charset="2"/>
              <a:buChar char="ü"/>
              <a:defRPr/>
            </a:pPr>
            <a:r>
              <a:rPr lang="en-US" altLang="en-US" b="1" dirty="0">
                <a:solidFill>
                  <a:srgbClr val="103F8F"/>
                </a:solidFill>
                <a:latin typeface="Avenir Next" panose="020B0503020202020204" pitchFamily="34" charset="0"/>
              </a:rPr>
              <a:t>BDL become primary platform for access operations and fisheries data from disparate sources in the region</a:t>
            </a:r>
          </a:p>
          <a:p>
            <a:pPr marL="285750" indent="-285750" eaLnBrk="1">
              <a:lnSpc>
                <a:spcPct val="105000"/>
              </a:lnSpc>
              <a:spcBef>
                <a:spcPts val="1738"/>
              </a:spcBef>
              <a:spcAft>
                <a:spcPct val="0"/>
              </a:spcAft>
              <a:buClr>
                <a:srgbClr val="69BD46"/>
              </a:buClr>
              <a:buFont typeface="Wingdings" pitchFamily="2" charset="2"/>
              <a:buChar char="ü"/>
              <a:defRPr/>
            </a:pPr>
            <a:r>
              <a:rPr lang="en-US" altLang="en-US" sz="1800" b="1" dirty="0">
                <a:solidFill>
                  <a:srgbClr val="103F8F"/>
                </a:solidFill>
                <a:latin typeface="Avenir Next" panose="020B0503020202020204" pitchFamily="34" charset="0"/>
              </a:rPr>
              <a:t>BDL provides backbone for Estuary Workgroup and SWRCB My Water Quality Portals</a:t>
            </a:r>
          </a:p>
          <a:p>
            <a:pPr marL="285750" indent="-285750" eaLnBrk="1">
              <a:lnSpc>
                <a:spcPct val="105000"/>
              </a:lnSpc>
              <a:spcBef>
                <a:spcPts val="1738"/>
              </a:spcBef>
              <a:spcAft>
                <a:spcPct val="0"/>
              </a:spcAft>
              <a:buClr>
                <a:srgbClr val="69BD46"/>
              </a:buClr>
              <a:buFont typeface="Wingdings" pitchFamily="2" charset="2"/>
              <a:buChar char="ü"/>
              <a:defRPr/>
            </a:pPr>
            <a:r>
              <a:rPr lang="en-US" altLang="en-US" b="1" dirty="0">
                <a:solidFill>
                  <a:srgbClr val="103F8F"/>
                </a:solidFill>
                <a:latin typeface="Avenir Next" panose="020B0503020202020204" pitchFamily="34" charset="0"/>
              </a:rPr>
              <a:t>BDL provides first data visualization using sensor network and fisheries data to display current conditions</a:t>
            </a:r>
          </a:p>
          <a:p>
            <a:pPr marL="285750" indent="-285750" eaLnBrk="1">
              <a:lnSpc>
                <a:spcPct val="105000"/>
              </a:lnSpc>
              <a:spcBef>
                <a:spcPts val="1738"/>
              </a:spcBef>
              <a:spcAft>
                <a:spcPct val="0"/>
              </a:spcAft>
              <a:buClr>
                <a:srgbClr val="69BD46"/>
              </a:buClr>
              <a:buFont typeface="Wingdings" pitchFamily="2" charset="2"/>
              <a:buChar char="ü"/>
              <a:defRPr/>
            </a:pPr>
            <a:r>
              <a:rPr lang="en-US" altLang="en-US" b="1" dirty="0">
                <a:solidFill>
                  <a:srgbClr val="103F8F"/>
                </a:solidFill>
                <a:latin typeface="Avenir Next" panose="020B0503020202020204" pitchFamily="34" charset="0"/>
              </a:rPr>
              <a:t>BDL/34 North Co-author “Envisioning Futures”</a:t>
            </a:r>
          </a:p>
          <a:p>
            <a:pPr marL="285750" indent="-285750" eaLnBrk="1">
              <a:lnSpc>
                <a:spcPct val="105000"/>
              </a:lnSpc>
              <a:spcBef>
                <a:spcPts val="1738"/>
              </a:spcBef>
              <a:buClr>
                <a:srgbClr val="69BD46"/>
              </a:buClr>
              <a:buFont typeface="Wingdings" pitchFamily="2" charset="2"/>
              <a:buChar char="ü"/>
              <a:defRPr/>
            </a:pPr>
            <a:r>
              <a:rPr lang="en-US" altLang="en-US" b="1" dirty="0">
                <a:solidFill>
                  <a:srgbClr val="103F8F"/>
                </a:solidFill>
                <a:latin typeface="Avenir Next" panose="020B0503020202020204" pitchFamily="34" charset="0"/>
              </a:rPr>
              <a:t>BDL launches conditions dashboards</a:t>
            </a:r>
          </a:p>
          <a:p>
            <a:pPr marL="285750" indent="-285750" eaLnBrk="1">
              <a:lnSpc>
                <a:spcPct val="105000"/>
              </a:lnSpc>
              <a:spcBef>
                <a:spcPts val="1738"/>
              </a:spcBef>
              <a:spcAft>
                <a:spcPct val="0"/>
              </a:spcAft>
              <a:buClr>
                <a:srgbClr val="69BD46"/>
              </a:buClr>
              <a:buFont typeface="Wingdings" pitchFamily="2" charset="2"/>
              <a:buChar char="ü"/>
              <a:defRPr/>
            </a:pPr>
            <a:r>
              <a:rPr lang="en-US" altLang="en-US" sz="1800" b="1" dirty="0">
                <a:solidFill>
                  <a:srgbClr val="103F8F"/>
                </a:solidFill>
                <a:latin typeface="Avenir Next" panose="020B0503020202020204" pitchFamily="34" charset="0"/>
              </a:rPr>
              <a:t>BDL launch mobile appli</a:t>
            </a:r>
            <a:r>
              <a:rPr lang="en-US" altLang="en-US" b="1" dirty="0">
                <a:solidFill>
                  <a:srgbClr val="103F8F"/>
                </a:solidFill>
                <a:latin typeface="Avenir Next" panose="020B0503020202020204" pitchFamily="34" charset="0"/>
              </a:rPr>
              <a:t>cations</a:t>
            </a:r>
          </a:p>
          <a:p>
            <a:pPr marL="285750" indent="-285750" eaLnBrk="1">
              <a:lnSpc>
                <a:spcPct val="105000"/>
              </a:lnSpc>
              <a:spcBef>
                <a:spcPts val="1738"/>
              </a:spcBef>
              <a:spcAft>
                <a:spcPct val="0"/>
              </a:spcAft>
              <a:buClr>
                <a:srgbClr val="69BD46"/>
              </a:buClr>
              <a:buFont typeface="Wingdings" pitchFamily="2" charset="2"/>
              <a:buChar char="ü"/>
              <a:defRPr/>
            </a:pPr>
            <a:r>
              <a:rPr lang="en-US" altLang="en-US" b="1" dirty="0">
                <a:solidFill>
                  <a:srgbClr val="103F8F"/>
                </a:solidFill>
                <a:latin typeface="Avenir Next" panose="020B0503020202020204" pitchFamily="34" charset="0"/>
              </a:rPr>
              <a:t>BDL data infrastructure provides reporting and conditions access to Upper Watersheds</a:t>
            </a:r>
          </a:p>
          <a:p>
            <a:pPr marL="285750" indent="-285750" eaLnBrk="1">
              <a:lnSpc>
                <a:spcPct val="105000"/>
              </a:lnSpc>
              <a:spcBef>
                <a:spcPts val="1738"/>
              </a:spcBef>
              <a:spcAft>
                <a:spcPct val="0"/>
              </a:spcAft>
              <a:buClr>
                <a:srgbClr val="69BD46"/>
              </a:buClr>
              <a:buFont typeface="Wingdings" pitchFamily="2" charset="2"/>
              <a:buChar char="ü"/>
              <a:defRPr/>
            </a:pPr>
            <a:r>
              <a:rPr lang="en-US" altLang="en-US" b="1" dirty="0">
                <a:solidFill>
                  <a:srgbClr val="103F8F"/>
                </a:solidFill>
                <a:latin typeface="Avenir Next" panose="020B0503020202020204" pitchFamily="34" charset="0"/>
              </a:rPr>
              <a:t>BDL launches Constituent Tracker</a:t>
            </a:r>
          </a:p>
          <a:p>
            <a:pPr marL="285750" indent="-285750" algn="r" eaLnBrk="1">
              <a:lnSpc>
                <a:spcPct val="105000"/>
              </a:lnSpc>
              <a:spcBef>
                <a:spcPts val="1738"/>
              </a:spcBef>
              <a:spcAft>
                <a:spcPct val="0"/>
              </a:spcAft>
              <a:buClr>
                <a:srgbClr val="69BD46"/>
              </a:buClr>
              <a:buFont typeface="Wingdings" pitchFamily="2" charset="2"/>
              <a:buChar char="ü"/>
              <a:defRPr/>
            </a:pPr>
            <a:r>
              <a:rPr lang="en-US" altLang="en-US" i="1" dirty="0">
                <a:solidFill>
                  <a:srgbClr val="103F8F"/>
                </a:solidFill>
                <a:latin typeface="Avenir Next" panose="020B0503020202020204" pitchFamily="34" charset="0"/>
              </a:rPr>
              <a:t>…Still the only place to access and visualize water AND ecological data from one location</a:t>
            </a:r>
          </a:p>
          <a:p>
            <a:pPr eaLnBrk="1">
              <a:lnSpc>
                <a:spcPct val="105000"/>
              </a:lnSpc>
              <a:spcBef>
                <a:spcPts val="1738"/>
              </a:spcBef>
              <a:spcAft>
                <a:spcPct val="0"/>
              </a:spcAft>
              <a:buClr>
                <a:srgbClr val="69BD46"/>
              </a:buClr>
              <a:defRPr/>
            </a:pPr>
            <a:endParaRPr lang="en-US" altLang="en-US" sz="1800" b="1" dirty="0">
              <a:solidFill>
                <a:srgbClr val="103F8F"/>
              </a:solidFill>
              <a:latin typeface="Avenir Next" panose="020B0503020202020204" pitchFamily="34" charset="0"/>
            </a:endParaRPr>
          </a:p>
        </p:txBody>
      </p:sp>
    </p:spTree>
    <p:extLst>
      <p:ext uri="{BB962C8B-B14F-4D97-AF65-F5344CB8AC3E}">
        <p14:creationId xmlns:p14="http://schemas.microsoft.com/office/powerpoint/2010/main" val="3996563441"/>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descr="Diagram&#10;&#10;Description automatically generated">
            <a:extLst>
              <a:ext uri="{FF2B5EF4-FFF2-40B4-BE49-F238E27FC236}">
                <a16:creationId xmlns:a16="http://schemas.microsoft.com/office/drawing/2014/main" id="{D903C8E9-1A46-516C-32C3-599DD351CE1C}"/>
              </a:ext>
            </a:extLst>
          </p:cNvPr>
          <p:cNvPicPr>
            <a:picLocks noChangeAspect="1"/>
          </p:cNvPicPr>
          <p:nvPr/>
        </p:nvPicPr>
        <p:blipFill>
          <a:blip r:embed="rId3"/>
          <a:stretch>
            <a:fillRect/>
          </a:stretch>
        </p:blipFill>
        <p:spPr>
          <a:xfrm>
            <a:off x="1230313" y="415319"/>
            <a:ext cx="8316913" cy="7827681"/>
          </a:xfrm>
          <a:prstGeom prst="rect">
            <a:avLst/>
          </a:prstGeom>
        </p:spPr>
      </p:pic>
      <p:sp>
        <p:nvSpPr>
          <p:cNvPr id="21514" name="TextBox 117">
            <a:extLst>
              <a:ext uri="{FF2B5EF4-FFF2-40B4-BE49-F238E27FC236}">
                <a16:creationId xmlns:a16="http://schemas.microsoft.com/office/drawing/2014/main" id="{470D62F0-4482-3558-AD72-0E561E0B4B7A}"/>
              </a:ext>
            </a:extLst>
          </p:cNvPr>
          <p:cNvSpPr txBox="1">
            <a:spLocks noChangeArrowheads="1"/>
          </p:cNvSpPr>
          <p:nvPr/>
        </p:nvSpPr>
        <p:spPr bwMode="auto">
          <a:xfrm>
            <a:off x="1230313" y="274638"/>
            <a:ext cx="8850312" cy="685800"/>
          </a:xfrm>
          <a:prstGeom prst="rect">
            <a:avLst/>
          </a:prstGeom>
          <a:solidFill>
            <a:srgbClr val="10408F"/>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en-US" altLang="en-US"/>
          </a:p>
        </p:txBody>
      </p:sp>
      <p:sp>
        <p:nvSpPr>
          <p:cNvPr id="21515" name="TextBox 118">
            <a:extLst>
              <a:ext uri="{FF2B5EF4-FFF2-40B4-BE49-F238E27FC236}">
                <a16:creationId xmlns:a16="http://schemas.microsoft.com/office/drawing/2014/main" id="{192A027C-EE54-1ECE-9E1E-DF13E9B57CC6}"/>
              </a:ext>
            </a:extLst>
          </p:cNvPr>
          <p:cNvSpPr txBox="1">
            <a:spLocks noChangeArrowheads="1"/>
          </p:cNvSpPr>
          <p:nvPr/>
        </p:nvSpPr>
        <p:spPr bwMode="auto">
          <a:xfrm>
            <a:off x="2545255" y="387350"/>
            <a:ext cx="738297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lgn="r"/>
            <a:r>
              <a:rPr lang="en-US" altLang="en-US" sz="2400" dirty="0"/>
              <a:t>Powered by BDL:  Regional and Statewide Programs</a:t>
            </a: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extBox 118">
            <a:extLst>
              <a:ext uri="{FF2B5EF4-FFF2-40B4-BE49-F238E27FC236}">
                <a16:creationId xmlns:a16="http://schemas.microsoft.com/office/drawing/2014/main" id="{199DFD4F-EBAB-06FF-C0BC-AAD34D39E4F7}"/>
              </a:ext>
            </a:extLst>
          </p:cNvPr>
          <p:cNvSpPr txBox="1">
            <a:spLocks noChangeArrowheads="1"/>
          </p:cNvSpPr>
          <p:nvPr/>
        </p:nvSpPr>
        <p:spPr bwMode="auto">
          <a:xfrm>
            <a:off x="2220912" y="539749"/>
            <a:ext cx="7477126"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lgn="r"/>
            <a:r>
              <a:rPr lang="en-US" altLang="en-US" sz="2400" dirty="0"/>
              <a:t>Bay Delta Live Supporting Agency Data Collection</a:t>
            </a:r>
          </a:p>
        </p:txBody>
      </p:sp>
      <p:pic>
        <p:nvPicPr>
          <p:cNvPr id="4" name="Picture 3">
            <a:extLst>
              <a:ext uri="{FF2B5EF4-FFF2-40B4-BE49-F238E27FC236}">
                <a16:creationId xmlns:a16="http://schemas.microsoft.com/office/drawing/2014/main" id="{F92E893D-437F-4D22-9C2F-4A70FEAD57AE}"/>
              </a:ext>
            </a:extLst>
          </p:cNvPr>
          <p:cNvPicPr>
            <a:picLocks noChangeAspect="1" noChangeArrowheads="1"/>
          </p:cNvPicPr>
          <p:nvPr/>
        </p:nvPicPr>
        <p:blipFill>
          <a:blip r:embed="rId3"/>
          <a:srcRect/>
          <a:stretch>
            <a:fillRect/>
          </a:stretch>
        </p:blipFill>
        <p:spPr bwMode="auto">
          <a:xfrm>
            <a:off x="4402138" y="6972300"/>
            <a:ext cx="1428750" cy="400050"/>
          </a:xfrm>
          <a:prstGeom prst="rect">
            <a:avLst/>
          </a:prstGeom>
          <a:noFill/>
          <a:ln>
            <a:noFill/>
          </a:ln>
          <a:effectLst/>
        </p:spPr>
      </p:pic>
      <p:graphicFrame>
        <p:nvGraphicFramePr>
          <p:cNvPr id="2" name="Table 2">
            <a:extLst>
              <a:ext uri="{FF2B5EF4-FFF2-40B4-BE49-F238E27FC236}">
                <a16:creationId xmlns:a16="http://schemas.microsoft.com/office/drawing/2014/main" id="{F0F01F7F-7A65-B59E-CA11-E49A2A59687E}"/>
              </a:ext>
            </a:extLst>
          </p:cNvPr>
          <p:cNvGraphicFramePr>
            <a:graphicFrameLocks noGrp="1"/>
          </p:cNvGraphicFramePr>
          <p:nvPr>
            <p:extLst>
              <p:ext uri="{D42A27DB-BD31-4B8C-83A1-F6EECF244321}">
                <p14:modId xmlns:p14="http://schemas.microsoft.com/office/powerpoint/2010/main" val="2652466189"/>
              </p:ext>
            </p:extLst>
          </p:nvPr>
        </p:nvGraphicFramePr>
        <p:xfrm>
          <a:off x="239712" y="2179637"/>
          <a:ext cx="9383712" cy="4640337"/>
        </p:xfrm>
        <a:graphic>
          <a:graphicData uri="http://schemas.openxmlformats.org/drawingml/2006/table">
            <a:tbl>
              <a:tblPr firstRow="1" bandRow="1">
                <a:tableStyleId>{93296810-A885-4BE3-A3E7-6D5BEEA58F35}</a:tableStyleId>
              </a:tblPr>
              <a:tblGrid>
                <a:gridCol w="2345928">
                  <a:extLst>
                    <a:ext uri="{9D8B030D-6E8A-4147-A177-3AD203B41FA5}">
                      <a16:colId xmlns:a16="http://schemas.microsoft.com/office/drawing/2014/main" val="2497651470"/>
                    </a:ext>
                  </a:extLst>
                </a:gridCol>
                <a:gridCol w="2345928">
                  <a:extLst>
                    <a:ext uri="{9D8B030D-6E8A-4147-A177-3AD203B41FA5}">
                      <a16:colId xmlns:a16="http://schemas.microsoft.com/office/drawing/2014/main" val="456856736"/>
                    </a:ext>
                  </a:extLst>
                </a:gridCol>
                <a:gridCol w="1798025">
                  <a:extLst>
                    <a:ext uri="{9D8B030D-6E8A-4147-A177-3AD203B41FA5}">
                      <a16:colId xmlns:a16="http://schemas.microsoft.com/office/drawing/2014/main" val="1677678952"/>
                    </a:ext>
                  </a:extLst>
                </a:gridCol>
                <a:gridCol w="2893831">
                  <a:extLst>
                    <a:ext uri="{9D8B030D-6E8A-4147-A177-3AD203B41FA5}">
                      <a16:colId xmlns:a16="http://schemas.microsoft.com/office/drawing/2014/main" val="2307690946"/>
                    </a:ext>
                  </a:extLst>
                </a:gridCol>
              </a:tblGrid>
              <a:tr h="0">
                <a:tc>
                  <a:txBody>
                    <a:bodyPr/>
                    <a:lstStyle/>
                    <a:p>
                      <a:pPr algn="ctr"/>
                      <a:endParaRPr lang="en-US" sz="1200" dirty="0"/>
                    </a:p>
                  </a:txBody>
                  <a:tcPr>
                    <a:solidFill>
                      <a:schemeClr val="accent6">
                        <a:lumMod val="75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dirty="0">
                          <a:solidFill>
                            <a:schemeClr val="bg1"/>
                          </a:solidFill>
                          <a:effectLst/>
                          <a:latin typeface="Century Gothic" panose="020B0502020202020204" pitchFamily="34" charset="0"/>
                        </a:rPr>
                        <a:t>Program</a:t>
                      </a:r>
                    </a:p>
                    <a:p>
                      <a:pPr algn="ctr"/>
                      <a:endParaRPr lang="en-US" sz="1200" dirty="0"/>
                    </a:p>
                  </a:txBody>
                  <a:tcPr>
                    <a:solidFill>
                      <a:schemeClr val="accent6">
                        <a:lumMod val="75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dirty="0"/>
                        <a:t>Annual Funding</a:t>
                      </a:r>
                    </a:p>
                    <a:p>
                      <a:pPr algn="ctr"/>
                      <a:endParaRPr lang="en-US" sz="1200" dirty="0"/>
                    </a:p>
                  </a:txBody>
                  <a:tcPr>
                    <a:solidFill>
                      <a:schemeClr val="accent6">
                        <a:lumMod val="75000"/>
                      </a:schemeClr>
                    </a:solidFill>
                  </a:tcPr>
                </a:tc>
                <a:tc>
                  <a:txBody>
                    <a:bodyPr/>
                    <a:lstStyle/>
                    <a:p>
                      <a:pPr algn="ctr"/>
                      <a:r>
                        <a:rPr lang="en-US" sz="1200" dirty="0"/>
                        <a:t>Applications</a:t>
                      </a:r>
                    </a:p>
                  </a:txBody>
                  <a:tcPr>
                    <a:solidFill>
                      <a:schemeClr val="accent6">
                        <a:lumMod val="75000"/>
                      </a:schemeClr>
                    </a:solidFill>
                  </a:tcPr>
                </a:tc>
                <a:extLst>
                  <a:ext uri="{0D108BD9-81ED-4DB2-BD59-A6C34878D82A}">
                    <a16:rowId xmlns:a16="http://schemas.microsoft.com/office/drawing/2014/main" val="1411181212"/>
                  </a:ext>
                </a:extLst>
              </a:tr>
              <a:tr h="760169">
                <a:tc>
                  <a:txBody>
                    <a:bodyPr/>
                    <a:lstStyle/>
                    <a:p>
                      <a:pPr marL="457200" algn="ctr">
                        <a:lnSpc>
                          <a:spcPct val="100000"/>
                        </a:lnSpc>
                        <a:spcBef>
                          <a:spcPts val="50"/>
                        </a:spcBef>
                        <a:spcAft>
                          <a:spcPts val="50"/>
                        </a:spcAft>
                      </a:pPr>
                      <a:endParaRPr lang="en-US" sz="1200" b="1" dirty="0">
                        <a:solidFill>
                          <a:srgbClr val="103F8F"/>
                        </a:solidFill>
                        <a:effectLst/>
                        <a:latin typeface="Century Gothic" panose="020B0502020202020204" pitchFamily="34" charset="0"/>
                      </a:endParaRP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US" sz="1200" dirty="0">
                        <a:solidFill>
                          <a:srgbClr val="103F8F"/>
                        </a:solidFill>
                        <a:effectLst/>
                        <a:latin typeface="Century Gothic" panose="020B0502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dirty="0">
                          <a:solidFill>
                            <a:srgbClr val="103F8F"/>
                          </a:solidFill>
                          <a:effectLst/>
                          <a:latin typeface="Century Gothic" panose="020B0502020202020204" pitchFamily="34" charset="0"/>
                        </a:rPr>
                        <a:t>Enhanced Delta Smelt Monitoring (EDSM)</a:t>
                      </a:r>
                      <a:endParaRPr lang="en-US" sz="1200" b="1" dirty="0">
                        <a:solidFill>
                          <a:srgbClr val="103F8F"/>
                        </a:solidFill>
                        <a:effectLst/>
                        <a:latin typeface="Century Gothic" panose="020B0502020202020204" pitchFamily="34" charset="0"/>
                      </a:endParaRPr>
                    </a:p>
                  </a:txBody>
                  <a:tcPr/>
                </a:tc>
                <a:tc>
                  <a:txBody>
                    <a:bodyPr/>
                    <a:lstStyle/>
                    <a:p>
                      <a:pPr marL="457200">
                        <a:lnSpc>
                          <a:spcPct val="100000"/>
                        </a:lnSpc>
                        <a:spcBef>
                          <a:spcPts val="50"/>
                        </a:spcBef>
                        <a:spcAft>
                          <a:spcPts val="50"/>
                        </a:spcAft>
                      </a:pPr>
                      <a:endParaRPr lang="en-US" sz="1200" dirty="0">
                        <a:solidFill>
                          <a:srgbClr val="103F8F"/>
                        </a:solidFill>
                        <a:effectLst/>
                        <a:latin typeface="Century Gothic" panose="020B0502020202020204" pitchFamily="34" charset="0"/>
                      </a:endParaRPr>
                    </a:p>
                    <a:p>
                      <a:pPr marL="457200">
                        <a:lnSpc>
                          <a:spcPct val="100000"/>
                        </a:lnSpc>
                        <a:spcBef>
                          <a:spcPts val="50"/>
                        </a:spcBef>
                        <a:spcAft>
                          <a:spcPts val="50"/>
                        </a:spcAft>
                      </a:pPr>
                      <a:r>
                        <a:rPr lang="en-US" sz="1200" dirty="0">
                          <a:solidFill>
                            <a:srgbClr val="103F8F"/>
                          </a:solidFill>
                          <a:effectLst/>
                          <a:latin typeface="Century Gothic" panose="020B0502020202020204" pitchFamily="34" charset="0"/>
                        </a:rPr>
                        <a:t>USBR</a:t>
                      </a:r>
                    </a:p>
                    <a:p>
                      <a:pPr marL="457200">
                        <a:lnSpc>
                          <a:spcPct val="100000"/>
                        </a:lnSpc>
                        <a:spcBef>
                          <a:spcPts val="50"/>
                        </a:spcBef>
                        <a:spcAft>
                          <a:spcPts val="50"/>
                        </a:spcAft>
                      </a:pPr>
                      <a:r>
                        <a:rPr lang="en-US" sz="1200" b="1" dirty="0">
                          <a:solidFill>
                            <a:srgbClr val="103F8F"/>
                          </a:solidFill>
                          <a:effectLst/>
                          <a:latin typeface="Century Gothic" panose="020B0502020202020204" pitchFamily="34" charset="0"/>
                        </a:rPr>
                        <a:t>$3.75M</a:t>
                      </a:r>
                    </a:p>
                    <a:p>
                      <a:pPr algn="ctr"/>
                      <a:endParaRPr lang="en-US" sz="1200" dirty="0"/>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US" sz="1200" dirty="0">
                        <a:solidFill>
                          <a:srgbClr val="103F8F"/>
                        </a:solidFill>
                        <a:effectLst/>
                        <a:latin typeface="Century Gothic" panose="020B0502020202020204" pitchFamily="34" charset="0"/>
                      </a:endParaRPr>
                    </a:p>
                    <a:p>
                      <a:pPr marL="457200">
                        <a:lnSpc>
                          <a:spcPct val="100000"/>
                        </a:lnSpc>
                        <a:spcBef>
                          <a:spcPts val="50"/>
                        </a:spcBef>
                        <a:spcAft>
                          <a:spcPts val="50"/>
                        </a:spcAft>
                      </a:pPr>
                      <a:r>
                        <a:rPr lang="en-US" sz="1200" dirty="0">
                          <a:solidFill>
                            <a:srgbClr val="103F8F"/>
                          </a:solidFill>
                          <a:effectLst/>
                          <a:latin typeface="Century Gothic" panose="020B0502020202020204" pitchFamily="34" charset="0"/>
                        </a:rPr>
                        <a:t>Life stage‐specific estimates of abundance </a:t>
                      </a:r>
                    </a:p>
                    <a:p>
                      <a:pPr marL="457200">
                        <a:lnSpc>
                          <a:spcPct val="100000"/>
                        </a:lnSpc>
                        <a:spcBef>
                          <a:spcPts val="50"/>
                        </a:spcBef>
                        <a:spcAft>
                          <a:spcPts val="50"/>
                        </a:spcAft>
                      </a:pPr>
                      <a:r>
                        <a:rPr lang="en-US" sz="1200" dirty="0">
                          <a:solidFill>
                            <a:srgbClr val="103F8F"/>
                          </a:solidFill>
                          <a:effectLst/>
                          <a:latin typeface="Century Gothic" panose="020B0502020202020204" pitchFamily="34" charset="0"/>
                        </a:rPr>
                        <a:t>and distribution</a:t>
                      </a:r>
                      <a:endParaRPr lang="en-US" sz="1200" dirty="0"/>
                    </a:p>
                  </a:txBody>
                  <a:tcPr/>
                </a:tc>
                <a:extLst>
                  <a:ext uri="{0D108BD9-81ED-4DB2-BD59-A6C34878D82A}">
                    <a16:rowId xmlns:a16="http://schemas.microsoft.com/office/drawing/2014/main" val="417445353"/>
                  </a:ext>
                </a:extLst>
              </a:tr>
              <a:tr h="1993657">
                <a:tc>
                  <a:txBody>
                    <a:bodyPr/>
                    <a:lstStyle/>
                    <a:p>
                      <a:pPr algn="ctr"/>
                      <a:endParaRPr lang="en-US" sz="1200" dirty="0"/>
                    </a:p>
                  </a:txBody>
                  <a:tcPr/>
                </a:tc>
                <a:tc>
                  <a:txBody>
                    <a:bodyPr/>
                    <a:lstStyle/>
                    <a:p>
                      <a:pPr marL="457200">
                        <a:spcBef>
                          <a:spcPts val="50"/>
                        </a:spcBef>
                        <a:spcAft>
                          <a:spcPts val="50"/>
                        </a:spcAft>
                      </a:pPr>
                      <a:endParaRPr lang="en-US" sz="1200" dirty="0">
                        <a:solidFill>
                          <a:srgbClr val="103F8F"/>
                        </a:solidFill>
                        <a:effectLst/>
                        <a:latin typeface="Century Gothic" panose="020B0502020202020204" pitchFamily="34" charset="0"/>
                      </a:endParaRPr>
                    </a:p>
                    <a:p>
                      <a:pPr marL="457200">
                        <a:spcBef>
                          <a:spcPts val="50"/>
                        </a:spcBef>
                        <a:spcAft>
                          <a:spcPts val="50"/>
                        </a:spcAft>
                      </a:pPr>
                      <a:r>
                        <a:rPr lang="en-US" sz="1200" dirty="0">
                          <a:solidFill>
                            <a:srgbClr val="103F8F"/>
                          </a:solidFill>
                          <a:effectLst/>
                          <a:latin typeface="Century Gothic" panose="020B0502020202020204" pitchFamily="34" charset="0"/>
                        </a:rPr>
                        <a:t>Juvenile Salmon Emigration and Monitoring  Real Time Monitoring </a:t>
                      </a:r>
                    </a:p>
                    <a:p>
                      <a:pPr marL="457200">
                        <a:spcBef>
                          <a:spcPts val="50"/>
                        </a:spcBef>
                        <a:spcAft>
                          <a:spcPts val="50"/>
                        </a:spcAft>
                      </a:pPr>
                      <a:r>
                        <a:rPr lang="en-US" sz="1200" dirty="0">
                          <a:solidFill>
                            <a:srgbClr val="103F8F"/>
                          </a:solidFill>
                          <a:effectLst/>
                          <a:latin typeface="Century Gothic" panose="020B0502020202020204" pitchFamily="34" charset="0"/>
                        </a:rPr>
                        <a:t>(DJFMP) </a:t>
                      </a:r>
                    </a:p>
                    <a:p>
                      <a:pPr algn="ctr"/>
                      <a:endParaRPr lang="en-US" sz="1200" dirty="0"/>
                    </a:p>
                  </a:txBody>
                  <a:tcPr/>
                </a:tc>
                <a:tc>
                  <a:txBody>
                    <a:bodyPr/>
                    <a:lstStyle/>
                    <a:p>
                      <a:pPr algn="ctr"/>
                      <a:endParaRPr lang="en-US" sz="1200" dirty="0"/>
                    </a:p>
                    <a:p>
                      <a:pPr marL="457200">
                        <a:spcBef>
                          <a:spcPts val="50"/>
                        </a:spcBef>
                        <a:spcAft>
                          <a:spcPts val="50"/>
                        </a:spcAft>
                      </a:pPr>
                      <a:r>
                        <a:rPr lang="en-US" sz="1200" dirty="0">
                          <a:solidFill>
                            <a:srgbClr val="103F8F"/>
                          </a:solidFill>
                          <a:effectLst/>
                          <a:latin typeface="Century Gothic" panose="020B0502020202020204" pitchFamily="34" charset="0"/>
                        </a:rPr>
                        <a:t>DWR </a:t>
                      </a:r>
                    </a:p>
                    <a:p>
                      <a:pPr marL="457200">
                        <a:spcBef>
                          <a:spcPts val="50"/>
                        </a:spcBef>
                        <a:spcAft>
                          <a:spcPts val="50"/>
                        </a:spcAft>
                      </a:pPr>
                      <a:r>
                        <a:rPr lang="en-US" sz="1200" b="1" dirty="0">
                          <a:solidFill>
                            <a:srgbClr val="103F8F"/>
                          </a:solidFill>
                          <a:effectLst/>
                          <a:latin typeface="Century Gothic" panose="020B0502020202020204" pitchFamily="34" charset="0"/>
                        </a:rPr>
                        <a:t>$2.6M</a:t>
                      </a:r>
                    </a:p>
                    <a:p>
                      <a:pPr marL="457200">
                        <a:spcBef>
                          <a:spcPts val="50"/>
                        </a:spcBef>
                        <a:spcAft>
                          <a:spcPts val="50"/>
                        </a:spcAft>
                      </a:pPr>
                      <a:endParaRPr lang="en-US" sz="1200" dirty="0">
                        <a:solidFill>
                          <a:srgbClr val="103F8F"/>
                        </a:solidFill>
                        <a:effectLst/>
                        <a:latin typeface="Century Gothic" panose="020B0502020202020204" pitchFamily="34" charset="0"/>
                      </a:endParaRPr>
                    </a:p>
                    <a:p>
                      <a:pPr marL="457200">
                        <a:spcBef>
                          <a:spcPts val="50"/>
                        </a:spcBef>
                        <a:spcAft>
                          <a:spcPts val="50"/>
                        </a:spcAft>
                      </a:pPr>
                      <a:r>
                        <a:rPr lang="en-US" sz="1200" dirty="0">
                          <a:solidFill>
                            <a:srgbClr val="103F8F"/>
                          </a:solidFill>
                          <a:effectLst/>
                          <a:latin typeface="Century Gothic" panose="020B0502020202020204" pitchFamily="34" charset="0"/>
                        </a:rPr>
                        <a:t>USBR </a:t>
                      </a:r>
                    </a:p>
                    <a:p>
                      <a:pPr marL="457200">
                        <a:spcBef>
                          <a:spcPts val="50"/>
                        </a:spcBef>
                        <a:spcAft>
                          <a:spcPts val="50"/>
                        </a:spcAft>
                      </a:pPr>
                      <a:r>
                        <a:rPr lang="en-US" sz="1200" b="1" dirty="0">
                          <a:solidFill>
                            <a:srgbClr val="103F8F"/>
                          </a:solidFill>
                          <a:effectLst/>
                          <a:latin typeface="Century Gothic" panose="020B0502020202020204" pitchFamily="34" charset="0"/>
                        </a:rPr>
                        <a:t>$1.7M</a:t>
                      </a:r>
                    </a:p>
                    <a:p>
                      <a:pPr algn="ctr"/>
                      <a:endParaRPr lang="en-US" sz="1200" dirty="0"/>
                    </a:p>
                  </a:txBody>
                  <a:tcPr/>
                </a:tc>
                <a:tc>
                  <a:txBody>
                    <a:bodyPr/>
                    <a:lstStyle/>
                    <a:p>
                      <a:pPr algn="ctr"/>
                      <a:endParaRPr lang="en-US" sz="1200" dirty="0"/>
                    </a:p>
                    <a:p>
                      <a:pPr marL="457200">
                        <a:spcBef>
                          <a:spcPts val="50"/>
                        </a:spcBef>
                        <a:spcAft>
                          <a:spcPts val="50"/>
                        </a:spcAft>
                      </a:pPr>
                      <a:r>
                        <a:rPr lang="en-US" sz="1200" dirty="0">
                          <a:solidFill>
                            <a:srgbClr val="103F8F"/>
                          </a:solidFill>
                          <a:effectLst/>
                          <a:latin typeface="Century Gothic" panose="020B0502020202020204" pitchFamily="34" charset="0"/>
                        </a:rPr>
                        <a:t>Monitor</a:t>
                      </a:r>
                    </a:p>
                    <a:p>
                      <a:pPr marL="457200">
                        <a:spcBef>
                          <a:spcPts val="50"/>
                        </a:spcBef>
                        <a:spcAft>
                          <a:spcPts val="50"/>
                        </a:spcAft>
                      </a:pPr>
                      <a:r>
                        <a:rPr lang="en-US" sz="1200" dirty="0">
                          <a:solidFill>
                            <a:srgbClr val="103F8F"/>
                          </a:solidFill>
                          <a:effectLst/>
                          <a:latin typeface="Century Gothic" panose="020B0502020202020204" pitchFamily="34" charset="0"/>
                        </a:rPr>
                        <a:t>abundance and distribution of juvenile Chinook Salmon and other juvenile fishes </a:t>
                      </a:r>
                    </a:p>
                    <a:p>
                      <a:pPr marL="457200">
                        <a:spcBef>
                          <a:spcPts val="50"/>
                        </a:spcBef>
                        <a:spcAft>
                          <a:spcPts val="50"/>
                        </a:spcAft>
                      </a:pPr>
                      <a:r>
                        <a:rPr lang="en-US" sz="1200" dirty="0">
                          <a:solidFill>
                            <a:srgbClr val="103F8F"/>
                          </a:solidFill>
                          <a:effectLst/>
                          <a:latin typeface="Century Gothic" panose="020B0502020202020204" pitchFamily="34" charset="0"/>
                        </a:rPr>
                        <a:t>Inform biological opinions, and </a:t>
                      </a:r>
                    </a:p>
                    <a:p>
                      <a:pPr marL="457200">
                        <a:spcBef>
                          <a:spcPts val="50"/>
                        </a:spcBef>
                        <a:spcAft>
                          <a:spcPts val="50"/>
                        </a:spcAft>
                      </a:pPr>
                      <a:r>
                        <a:rPr lang="en-US" sz="1200" dirty="0">
                          <a:solidFill>
                            <a:srgbClr val="103F8F"/>
                          </a:solidFill>
                          <a:effectLst/>
                          <a:latin typeface="Century Gothic" panose="020B0502020202020204" pitchFamily="34" charset="0"/>
                        </a:rPr>
                        <a:t>drought operations planning decisions</a:t>
                      </a:r>
                      <a:endParaRPr lang="en-US" sz="1200" dirty="0"/>
                    </a:p>
                  </a:txBody>
                  <a:tcPr/>
                </a:tc>
                <a:extLst>
                  <a:ext uri="{0D108BD9-81ED-4DB2-BD59-A6C34878D82A}">
                    <a16:rowId xmlns:a16="http://schemas.microsoft.com/office/drawing/2014/main" val="2326931949"/>
                  </a:ext>
                </a:extLst>
              </a:tr>
              <a:tr h="760169">
                <a:tc>
                  <a:txBody>
                    <a:bodyPr/>
                    <a:lstStyle/>
                    <a:p>
                      <a:pPr algn="ctr"/>
                      <a:endParaRPr lang="en-US" sz="1200" dirty="0"/>
                    </a:p>
                  </a:txBody>
                  <a:tcPr/>
                </a:tc>
                <a:tc>
                  <a:txBody>
                    <a:bodyPr/>
                    <a:lstStyle/>
                    <a:p>
                      <a:pPr marL="457200">
                        <a:spcBef>
                          <a:spcPts val="50"/>
                        </a:spcBef>
                        <a:spcAft>
                          <a:spcPts val="50"/>
                        </a:spcAft>
                      </a:pPr>
                      <a:endParaRPr lang="en-US" sz="1200" dirty="0">
                        <a:solidFill>
                          <a:srgbClr val="103F8F"/>
                        </a:solidFill>
                        <a:effectLst/>
                        <a:latin typeface="Century Gothic" panose="020B0502020202020204" pitchFamily="34" charset="0"/>
                      </a:endParaRPr>
                    </a:p>
                    <a:p>
                      <a:pPr marL="457200">
                        <a:spcBef>
                          <a:spcPts val="50"/>
                        </a:spcBef>
                        <a:spcAft>
                          <a:spcPts val="50"/>
                        </a:spcAft>
                      </a:pPr>
                      <a:r>
                        <a:rPr lang="en-US" sz="1200" dirty="0">
                          <a:solidFill>
                            <a:srgbClr val="103F8F"/>
                          </a:solidFill>
                          <a:effectLst/>
                          <a:latin typeface="Century Gothic" panose="020B0502020202020204" pitchFamily="34" charset="0"/>
                        </a:rPr>
                        <a:t>Delta Flows Network </a:t>
                      </a:r>
                    </a:p>
                    <a:p>
                      <a:pPr algn="ctr"/>
                      <a:endParaRPr lang="en-US" sz="1200" dirty="0"/>
                    </a:p>
                  </a:txBody>
                  <a:tcPr/>
                </a:tc>
                <a:tc>
                  <a:txBody>
                    <a:bodyPr/>
                    <a:lstStyle/>
                    <a:p>
                      <a:pPr marL="457200">
                        <a:spcBef>
                          <a:spcPts val="50"/>
                        </a:spcBef>
                        <a:spcAft>
                          <a:spcPts val="50"/>
                        </a:spcAft>
                      </a:pPr>
                      <a:endParaRPr lang="en-US" sz="1200" dirty="0">
                        <a:solidFill>
                          <a:srgbClr val="103F8F"/>
                        </a:solidFill>
                        <a:effectLst/>
                        <a:latin typeface="Century Gothic" panose="020B0502020202020204" pitchFamily="34" charset="0"/>
                      </a:endParaRPr>
                    </a:p>
                    <a:p>
                      <a:pPr marL="457200">
                        <a:spcBef>
                          <a:spcPts val="50"/>
                        </a:spcBef>
                        <a:spcAft>
                          <a:spcPts val="50"/>
                        </a:spcAft>
                      </a:pPr>
                      <a:r>
                        <a:rPr lang="en-US" sz="1200" dirty="0">
                          <a:solidFill>
                            <a:srgbClr val="103F8F"/>
                          </a:solidFill>
                          <a:effectLst/>
                          <a:latin typeface="Century Gothic" panose="020B0502020202020204" pitchFamily="34" charset="0"/>
                        </a:rPr>
                        <a:t>DWR </a:t>
                      </a:r>
                    </a:p>
                    <a:p>
                      <a:pPr marL="457200">
                        <a:spcBef>
                          <a:spcPts val="50"/>
                        </a:spcBef>
                        <a:spcAft>
                          <a:spcPts val="50"/>
                        </a:spcAft>
                      </a:pPr>
                      <a:r>
                        <a:rPr lang="en-US" sz="1200" b="1" dirty="0">
                          <a:solidFill>
                            <a:srgbClr val="103F8F"/>
                          </a:solidFill>
                          <a:effectLst/>
                          <a:latin typeface="Century Gothic" panose="020B0502020202020204" pitchFamily="34" charset="0"/>
                        </a:rPr>
                        <a:t>$836,000 </a:t>
                      </a:r>
                    </a:p>
                    <a:p>
                      <a:pPr marL="457200">
                        <a:spcBef>
                          <a:spcPts val="50"/>
                        </a:spcBef>
                        <a:spcAft>
                          <a:spcPts val="50"/>
                        </a:spcAft>
                      </a:pPr>
                      <a:r>
                        <a:rPr lang="en-US" sz="1200" dirty="0">
                          <a:solidFill>
                            <a:srgbClr val="103F8F"/>
                          </a:solidFill>
                          <a:effectLst/>
                          <a:latin typeface="Century Gothic" panose="020B0502020202020204" pitchFamily="34" charset="0"/>
                        </a:rPr>
                        <a:t>USGS </a:t>
                      </a:r>
                    </a:p>
                    <a:p>
                      <a:pPr marL="457200">
                        <a:spcBef>
                          <a:spcPts val="50"/>
                        </a:spcBef>
                        <a:spcAft>
                          <a:spcPts val="50"/>
                        </a:spcAft>
                      </a:pPr>
                      <a:r>
                        <a:rPr lang="en-US" sz="1200" b="1" dirty="0">
                          <a:solidFill>
                            <a:srgbClr val="103F8F"/>
                          </a:solidFill>
                          <a:effectLst/>
                          <a:latin typeface="Century Gothic" panose="020B0502020202020204" pitchFamily="34" charset="0"/>
                        </a:rPr>
                        <a:t>$83,000 </a:t>
                      </a:r>
                    </a:p>
                    <a:p>
                      <a:pPr algn="ctr"/>
                      <a:endParaRPr lang="en-US" sz="1200" dirty="0"/>
                    </a:p>
                  </a:txBody>
                  <a:tcPr/>
                </a:tc>
                <a:tc>
                  <a:txBody>
                    <a:bodyPr/>
                    <a:lstStyle/>
                    <a:p>
                      <a:pPr marL="457200">
                        <a:spcBef>
                          <a:spcPts val="50"/>
                        </a:spcBef>
                        <a:spcAft>
                          <a:spcPts val="50"/>
                        </a:spcAft>
                      </a:pPr>
                      <a:r>
                        <a:rPr lang="en-US" sz="1200" dirty="0">
                          <a:solidFill>
                            <a:srgbClr val="103F8F"/>
                          </a:solidFill>
                          <a:effectLst/>
                          <a:latin typeface="Century Gothic" panose="020B0502020202020204" pitchFamily="34" charset="0"/>
                        </a:rPr>
                        <a:t>Current conditions, understanding the impacts of proposed major infrastructure </a:t>
                      </a:r>
                    </a:p>
                    <a:p>
                      <a:pPr marL="457200">
                        <a:spcBef>
                          <a:spcPts val="50"/>
                        </a:spcBef>
                        <a:spcAft>
                          <a:spcPts val="50"/>
                        </a:spcAft>
                      </a:pPr>
                      <a:r>
                        <a:rPr lang="en-US" sz="1200" dirty="0">
                          <a:solidFill>
                            <a:srgbClr val="103F8F"/>
                          </a:solidFill>
                          <a:effectLst/>
                          <a:latin typeface="Century Gothic" panose="020B0502020202020204" pitchFamily="34" charset="0"/>
                        </a:rPr>
                        <a:t>projects and regulatory actions </a:t>
                      </a:r>
                      <a:endParaRPr lang="en-US" sz="1200" dirty="0"/>
                    </a:p>
                  </a:txBody>
                  <a:tcPr/>
                </a:tc>
                <a:extLst>
                  <a:ext uri="{0D108BD9-81ED-4DB2-BD59-A6C34878D82A}">
                    <a16:rowId xmlns:a16="http://schemas.microsoft.com/office/drawing/2014/main" val="3100785318"/>
                  </a:ext>
                </a:extLst>
              </a:tr>
            </a:tbl>
          </a:graphicData>
        </a:graphic>
      </p:graphicFrame>
      <p:pic>
        <p:nvPicPr>
          <p:cNvPr id="3" name="Picture 2" descr="A group of people in a boat&#10;&#10;Description automatically generated with medium confidence">
            <a:extLst>
              <a:ext uri="{FF2B5EF4-FFF2-40B4-BE49-F238E27FC236}">
                <a16:creationId xmlns:a16="http://schemas.microsoft.com/office/drawing/2014/main" id="{145102F4-D4FA-BCC6-8564-C5EB47059C42}"/>
              </a:ext>
            </a:extLst>
          </p:cNvPr>
          <p:cNvPicPr>
            <a:picLocks noChangeAspect="1"/>
          </p:cNvPicPr>
          <p:nvPr/>
        </p:nvPicPr>
        <p:blipFill>
          <a:blip r:embed="rId4"/>
          <a:stretch>
            <a:fillRect/>
          </a:stretch>
        </p:blipFill>
        <p:spPr>
          <a:xfrm>
            <a:off x="841464" y="2639677"/>
            <a:ext cx="1220166" cy="858888"/>
          </a:xfrm>
          <a:prstGeom prst="rect">
            <a:avLst/>
          </a:prstGeom>
        </p:spPr>
      </p:pic>
      <p:pic>
        <p:nvPicPr>
          <p:cNvPr id="5" name="Picture 4" descr="A group of people in a boat&#10;&#10;Description automatically generated with medium confidence">
            <a:extLst>
              <a:ext uri="{FF2B5EF4-FFF2-40B4-BE49-F238E27FC236}">
                <a16:creationId xmlns:a16="http://schemas.microsoft.com/office/drawing/2014/main" id="{495BF303-2D89-671D-A596-6154BBE64731}"/>
              </a:ext>
            </a:extLst>
          </p:cNvPr>
          <p:cNvPicPr>
            <a:picLocks noChangeAspect="1"/>
          </p:cNvPicPr>
          <p:nvPr/>
        </p:nvPicPr>
        <p:blipFill>
          <a:blip r:embed="rId5"/>
          <a:stretch>
            <a:fillRect/>
          </a:stretch>
        </p:blipFill>
        <p:spPr>
          <a:xfrm>
            <a:off x="649486" y="4061109"/>
            <a:ext cx="1604123" cy="1083709"/>
          </a:xfrm>
          <a:prstGeom prst="rect">
            <a:avLst/>
          </a:prstGeom>
        </p:spPr>
      </p:pic>
      <p:pic>
        <p:nvPicPr>
          <p:cNvPr id="6" name="Picture 5" descr="A sign on a pole in the water&#10;&#10;Description automatically generated with low confidence">
            <a:extLst>
              <a:ext uri="{FF2B5EF4-FFF2-40B4-BE49-F238E27FC236}">
                <a16:creationId xmlns:a16="http://schemas.microsoft.com/office/drawing/2014/main" id="{3ECF904B-530A-54D9-60AA-466F7E7CE7F1}"/>
              </a:ext>
            </a:extLst>
          </p:cNvPr>
          <p:cNvPicPr>
            <a:picLocks noChangeAspect="1"/>
          </p:cNvPicPr>
          <p:nvPr/>
        </p:nvPicPr>
        <p:blipFill>
          <a:blip r:embed="rId6"/>
          <a:stretch>
            <a:fillRect/>
          </a:stretch>
        </p:blipFill>
        <p:spPr>
          <a:xfrm>
            <a:off x="1077912" y="5608637"/>
            <a:ext cx="747273" cy="995032"/>
          </a:xfrm>
          <a:prstGeom prst="rect">
            <a:avLst/>
          </a:prstGeom>
        </p:spPr>
      </p:pic>
      <p:sp>
        <p:nvSpPr>
          <p:cNvPr id="9" name="TextBox 117">
            <a:extLst>
              <a:ext uri="{FF2B5EF4-FFF2-40B4-BE49-F238E27FC236}">
                <a16:creationId xmlns:a16="http://schemas.microsoft.com/office/drawing/2014/main" id="{333957E2-D677-8750-708D-AA395BE40FED}"/>
              </a:ext>
            </a:extLst>
          </p:cNvPr>
          <p:cNvSpPr txBox="1">
            <a:spLocks noChangeArrowheads="1"/>
          </p:cNvSpPr>
          <p:nvPr/>
        </p:nvSpPr>
        <p:spPr bwMode="auto">
          <a:xfrm>
            <a:off x="1230313" y="596886"/>
            <a:ext cx="8850312" cy="685800"/>
          </a:xfrm>
          <a:prstGeom prst="rect">
            <a:avLst/>
          </a:prstGeom>
          <a:solidFill>
            <a:srgbClr val="10408F"/>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en-US" altLang="en-US"/>
          </a:p>
        </p:txBody>
      </p:sp>
      <p:sp>
        <p:nvSpPr>
          <p:cNvPr id="10" name="TextBox 118">
            <a:extLst>
              <a:ext uri="{FF2B5EF4-FFF2-40B4-BE49-F238E27FC236}">
                <a16:creationId xmlns:a16="http://schemas.microsoft.com/office/drawing/2014/main" id="{4CA4DCDF-8C61-7B25-B112-0181A7BD9C88}"/>
              </a:ext>
            </a:extLst>
          </p:cNvPr>
          <p:cNvSpPr txBox="1">
            <a:spLocks noChangeArrowheads="1"/>
          </p:cNvSpPr>
          <p:nvPr/>
        </p:nvSpPr>
        <p:spPr bwMode="auto">
          <a:xfrm>
            <a:off x="2220912" y="709598"/>
            <a:ext cx="7477126"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lgn="r"/>
            <a:r>
              <a:rPr lang="en-US" altLang="en-US" sz="2400" dirty="0"/>
              <a:t>Bay Delta Live Supporting Agency Data Collection</a:t>
            </a:r>
          </a:p>
        </p:txBody>
      </p:sp>
    </p:spTree>
    <p:extLst>
      <p:ext uri="{BB962C8B-B14F-4D97-AF65-F5344CB8AC3E}">
        <p14:creationId xmlns:p14="http://schemas.microsoft.com/office/powerpoint/2010/main" val="109827262"/>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TextBox 117">
            <a:extLst>
              <a:ext uri="{FF2B5EF4-FFF2-40B4-BE49-F238E27FC236}">
                <a16:creationId xmlns:a16="http://schemas.microsoft.com/office/drawing/2014/main" id="{ED1CC0A8-35A1-0B5A-0884-2854A6762C4D}"/>
              </a:ext>
            </a:extLst>
          </p:cNvPr>
          <p:cNvSpPr txBox="1">
            <a:spLocks noChangeArrowheads="1"/>
          </p:cNvSpPr>
          <p:nvPr/>
        </p:nvSpPr>
        <p:spPr bwMode="auto">
          <a:xfrm>
            <a:off x="1230313" y="3170238"/>
            <a:ext cx="8850312" cy="685800"/>
          </a:xfrm>
          <a:prstGeom prst="rect">
            <a:avLst/>
          </a:prstGeom>
          <a:solidFill>
            <a:srgbClr val="10408F"/>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en-US" altLang="en-US"/>
          </a:p>
        </p:txBody>
      </p:sp>
      <p:sp>
        <p:nvSpPr>
          <p:cNvPr id="23554" name="TextBox 118">
            <a:extLst>
              <a:ext uri="{FF2B5EF4-FFF2-40B4-BE49-F238E27FC236}">
                <a16:creationId xmlns:a16="http://schemas.microsoft.com/office/drawing/2014/main" id="{199DFD4F-EBAB-06FF-C0BC-AAD34D39E4F7}"/>
              </a:ext>
            </a:extLst>
          </p:cNvPr>
          <p:cNvSpPr txBox="1">
            <a:spLocks noChangeArrowheads="1"/>
          </p:cNvSpPr>
          <p:nvPr/>
        </p:nvSpPr>
        <p:spPr bwMode="auto">
          <a:xfrm>
            <a:off x="5830888" y="3282950"/>
            <a:ext cx="3867150"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r"/>
            <a:r>
              <a:rPr lang="en-US" altLang="en-US" sz="2400"/>
              <a:t>Current Projects</a:t>
            </a:r>
          </a:p>
        </p:txBody>
      </p:sp>
      <p:pic>
        <p:nvPicPr>
          <p:cNvPr id="4" name="Picture 3">
            <a:extLst>
              <a:ext uri="{FF2B5EF4-FFF2-40B4-BE49-F238E27FC236}">
                <a16:creationId xmlns:a16="http://schemas.microsoft.com/office/drawing/2014/main" id="{F92E893D-437F-4D22-9C2F-4A70FEAD57AE}"/>
              </a:ext>
            </a:extLst>
          </p:cNvPr>
          <p:cNvPicPr>
            <a:picLocks noChangeAspect="1" noChangeArrowheads="1"/>
          </p:cNvPicPr>
          <p:nvPr/>
        </p:nvPicPr>
        <p:blipFill>
          <a:blip r:embed="rId3"/>
          <a:srcRect/>
          <a:stretch>
            <a:fillRect/>
          </a:stretch>
        </p:blipFill>
        <p:spPr bwMode="auto">
          <a:xfrm>
            <a:off x="4402138" y="6972300"/>
            <a:ext cx="1428750" cy="400050"/>
          </a:xfrm>
          <a:prstGeom prst="rect">
            <a:avLst/>
          </a:prstGeom>
          <a:noFill/>
          <a:ln>
            <a:noFill/>
          </a:ln>
          <a:effectLst/>
        </p:spPr>
      </p:pic>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9" name="Text Box 7">
            <a:extLst>
              <a:ext uri="{FF2B5EF4-FFF2-40B4-BE49-F238E27FC236}">
                <a16:creationId xmlns:a16="http://schemas.microsoft.com/office/drawing/2014/main" id="{757C0C99-A3E1-B0BB-B0DC-3651C7F80446}"/>
              </a:ext>
            </a:extLst>
          </p:cNvPr>
          <p:cNvSpPr txBox="1">
            <a:spLocks noChangeArrowheads="1"/>
          </p:cNvSpPr>
          <p:nvPr/>
        </p:nvSpPr>
        <p:spPr bwMode="auto">
          <a:xfrm>
            <a:off x="1169988" y="941388"/>
            <a:ext cx="3455987" cy="5453062"/>
          </a:xfrm>
          <a:prstGeom prst="rect">
            <a:avLst/>
          </a:prstGeom>
          <a:noFill/>
          <a:ln>
            <a:noFill/>
          </a:ln>
          <a:effectLst/>
        </p:spPr>
        <p:txBody>
          <a:bodyPr lIns="90000" tIns="45000" rIns="90000" bIns="45000" anchor="ctr"/>
          <a:lstStyle>
            <a:lvl1pPr marL="215900" indent="-215900">
              <a:tabLst>
                <a:tab pos="723900" algn="l"/>
                <a:tab pos="1447800" algn="l"/>
                <a:tab pos="2171700" algn="l"/>
                <a:tab pos="2895600" algn="l"/>
              </a:tabLst>
              <a:defRPr>
                <a:solidFill>
                  <a:schemeClr val="bg1"/>
                </a:solidFill>
                <a:latin typeface="Arial" charset="0"/>
                <a:ea typeface="Microsoft YaHei" charset="-122"/>
              </a:defRPr>
            </a:lvl1pPr>
            <a:lvl2pPr>
              <a:tabLst>
                <a:tab pos="723900" algn="l"/>
                <a:tab pos="1447800" algn="l"/>
                <a:tab pos="2171700" algn="l"/>
                <a:tab pos="2895600" algn="l"/>
              </a:tabLst>
              <a:defRPr>
                <a:solidFill>
                  <a:schemeClr val="bg1"/>
                </a:solidFill>
                <a:latin typeface="Arial" charset="0"/>
                <a:ea typeface="Microsoft YaHei" charset="-122"/>
              </a:defRPr>
            </a:lvl2pPr>
            <a:lvl3pPr>
              <a:tabLst>
                <a:tab pos="723900" algn="l"/>
                <a:tab pos="1447800" algn="l"/>
                <a:tab pos="2171700" algn="l"/>
                <a:tab pos="2895600" algn="l"/>
              </a:tabLst>
              <a:defRPr>
                <a:solidFill>
                  <a:schemeClr val="bg1"/>
                </a:solidFill>
                <a:latin typeface="Arial" charset="0"/>
                <a:ea typeface="Microsoft YaHei" charset="-122"/>
              </a:defRPr>
            </a:lvl3pPr>
            <a:lvl4pPr>
              <a:tabLst>
                <a:tab pos="723900" algn="l"/>
                <a:tab pos="1447800" algn="l"/>
                <a:tab pos="2171700" algn="l"/>
                <a:tab pos="2895600" algn="l"/>
              </a:tabLst>
              <a:defRPr>
                <a:solidFill>
                  <a:schemeClr val="bg1"/>
                </a:solidFill>
                <a:latin typeface="Arial" charset="0"/>
                <a:ea typeface="Microsoft YaHei" charset="-122"/>
              </a:defRPr>
            </a:lvl4pPr>
            <a:lvl5pPr>
              <a:tabLst>
                <a:tab pos="723900" algn="l"/>
                <a:tab pos="1447800" algn="l"/>
                <a:tab pos="2171700" algn="l"/>
                <a:tab pos="2895600" algn="l"/>
              </a:tabLst>
              <a:defRPr>
                <a:solidFill>
                  <a:schemeClr val="bg1"/>
                </a:solidFill>
                <a:latin typeface="Arial" charset="0"/>
                <a:ea typeface="Microsoft YaHei" charset="-122"/>
              </a:defRPr>
            </a:lvl5pPr>
            <a:lvl6pPr marL="2514600" indent="-228600" defTabSz="457200" eaLnBrk="0" fontAlgn="base" hangingPunct="0">
              <a:spcBef>
                <a:spcPct val="0"/>
              </a:spcBef>
              <a:spcAft>
                <a:spcPct val="0"/>
              </a:spcAft>
              <a:tabLst>
                <a:tab pos="723900" algn="l"/>
                <a:tab pos="1447800" algn="l"/>
                <a:tab pos="2171700" algn="l"/>
                <a:tab pos="2895600" algn="l"/>
              </a:tabLst>
              <a:defRPr>
                <a:solidFill>
                  <a:schemeClr val="bg1"/>
                </a:solidFill>
                <a:latin typeface="Arial" charset="0"/>
                <a:ea typeface="Microsoft YaHei" charset="-122"/>
              </a:defRPr>
            </a:lvl6pPr>
            <a:lvl7pPr marL="2971800" indent="-228600" defTabSz="457200" eaLnBrk="0" fontAlgn="base" hangingPunct="0">
              <a:spcBef>
                <a:spcPct val="0"/>
              </a:spcBef>
              <a:spcAft>
                <a:spcPct val="0"/>
              </a:spcAft>
              <a:tabLst>
                <a:tab pos="723900" algn="l"/>
                <a:tab pos="1447800" algn="l"/>
                <a:tab pos="2171700" algn="l"/>
                <a:tab pos="2895600" algn="l"/>
              </a:tabLst>
              <a:defRPr>
                <a:solidFill>
                  <a:schemeClr val="bg1"/>
                </a:solidFill>
                <a:latin typeface="Arial" charset="0"/>
                <a:ea typeface="Microsoft YaHei" charset="-122"/>
              </a:defRPr>
            </a:lvl7pPr>
            <a:lvl8pPr marL="3429000" indent="-228600" defTabSz="457200" eaLnBrk="0" fontAlgn="base" hangingPunct="0">
              <a:spcBef>
                <a:spcPct val="0"/>
              </a:spcBef>
              <a:spcAft>
                <a:spcPct val="0"/>
              </a:spcAft>
              <a:tabLst>
                <a:tab pos="723900" algn="l"/>
                <a:tab pos="1447800" algn="l"/>
                <a:tab pos="2171700" algn="l"/>
                <a:tab pos="2895600" algn="l"/>
              </a:tabLst>
              <a:defRPr>
                <a:solidFill>
                  <a:schemeClr val="bg1"/>
                </a:solidFill>
                <a:latin typeface="Arial" charset="0"/>
                <a:ea typeface="Microsoft YaHei" charset="-122"/>
              </a:defRPr>
            </a:lvl8pPr>
            <a:lvl9pPr marL="3886200" indent="-228600" defTabSz="457200" eaLnBrk="0" fontAlgn="base" hangingPunct="0">
              <a:spcBef>
                <a:spcPct val="0"/>
              </a:spcBef>
              <a:spcAft>
                <a:spcPct val="0"/>
              </a:spcAft>
              <a:tabLst>
                <a:tab pos="723900" algn="l"/>
                <a:tab pos="1447800" algn="l"/>
                <a:tab pos="2171700" algn="l"/>
                <a:tab pos="2895600" algn="l"/>
              </a:tabLst>
              <a:defRPr>
                <a:solidFill>
                  <a:schemeClr val="bg1"/>
                </a:solidFill>
                <a:latin typeface="Arial" charset="0"/>
                <a:ea typeface="Microsoft YaHei" charset="-122"/>
              </a:defRPr>
            </a:lvl9pPr>
          </a:lstStyle>
          <a:p>
            <a:pPr eaLnBrk="1">
              <a:lnSpc>
                <a:spcPct val="105000"/>
              </a:lnSpc>
              <a:spcBef>
                <a:spcPts val="4463"/>
              </a:spcBef>
              <a:buClr>
                <a:srgbClr val="84A685"/>
              </a:buClr>
              <a:buSzPct val="80000"/>
              <a:buFont typeface="Wingdings" charset="2"/>
              <a:buChar char=""/>
              <a:defRPr/>
            </a:pPr>
            <a:endParaRPr lang="en-US" altLang="en-US" sz="2200" b="1">
              <a:solidFill>
                <a:srgbClr val="FFFFFF"/>
              </a:solidFill>
              <a:latin typeface="Avenir Next" charset="0"/>
            </a:endParaRPr>
          </a:p>
        </p:txBody>
      </p:sp>
      <p:sp>
        <p:nvSpPr>
          <p:cNvPr id="8200" name="Text Box 8">
            <a:extLst>
              <a:ext uri="{FF2B5EF4-FFF2-40B4-BE49-F238E27FC236}">
                <a16:creationId xmlns:a16="http://schemas.microsoft.com/office/drawing/2014/main" id="{EA340780-1BAB-0C71-ACA9-46D153EFFF26}"/>
              </a:ext>
            </a:extLst>
          </p:cNvPr>
          <p:cNvSpPr txBox="1">
            <a:spLocks noChangeArrowheads="1"/>
          </p:cNvSpPr>
          <p:nvPr/>
        </p:nvSpPr>
        <p:spPr bwMode="auto">
          <a:xfrm>
            <a:off x="930275" y="2443163"/>
            <a:ext cx="180975" cy="455612"/>
          </a:xfrm>
          <a:prstGeom prst="rect">
            <a:avLst/>
          </a:prstGeom>
          <a:noFill/>
          <a:ln>
            <a:noFill/>
          </a:ln>
          <a:effectLst/>
        </p:spPr>
        <p:txBody>
          <a:bodyPr wrap="none" anchor="ctr"/>
          <a:lstStyle/>
          <a:p>
            <a:pPr eaLnBrk="1">
              <a:lnSpc>
                <a:spcPct val="93000"/>
              </a:lnSpc>
              <a:buClr>
                <a:srgbClr val="000000"/>
              </a:buClr>
              <a:buSzPct val="100000"/>
              <a:buFont typeface="Times New Roman" charset="0"/>
              <a:buNone/>
              <a:defRPr/>
            </a:pPr>
            <a:endParaRPr lang="en-US" altLang="en-US">
              <a:latin typeface="Arial" charset="0"/>
              <a:ea typeface="Microsoft YaHei" charset="-122"/>
            </a:endParaRPr>
          </a:p>
        </p:txBody>
      </p:sp>
      <p:sp>
        <p:nvSpPr>
          <p:cNvPr id="11" name="Text Box 8">
            <a:extLst>
              <a:ext uri="{FF2B5EF4-FFF2-40B4-BE49-F238E27FC236}">
                <a16:creationId xmlns:a16="http://schemas.microsoft.com/office/drawing/2014/main" id="{77435522-80FA-B5D7-65B0-0FF41A240C8F}"/>
              </a:ext>
            </a:extLst>
          </p:cNvPr>
          <p:cNvSpPr txBox="1">
            <a:spLocks noChangeArrowheads="1"/>
          </p:cNvSpPr>
          <p:nvPr/>
        </p:nvSpPr>
        <p:spPr bwMode="auto">
          <a:xfrm>
            <a:off x="476853" y="1337257"/>
            <a:ext cx="4343400" cy="4956175"/>
          </a:xfrm>
          <a:prstGeom prst="rect">
            <a:avLst/>
          </a:prstGeom>
          <a:noFill/>
          <a:ln>
            <a:noFill/>
          </a:ln>
          <a:effectLst/>
        </p:spPr>
        <p:txBody>
          <a:bodyPr lIns="90000" tIns="45000" rIns="90000" bIns="45000"/>
          <a:lstStyle>
            <a:lvl1pPr marL="215900" indent="-215900">
              <a:lnSpc>
                <a:spcPct val="93000"/>
              </a:lnSpc>
              <a:spcAft>
                <a:spcPts val="1413"/>
              </a:spcAft>
              <a:buClr>
                <a:srgbClr val="000000"/>
              </a:buClr>
              <a:buSzPct val="100000"/>
              <a:buFont typeface="Times New Roman" charset="0"/>
              <a:tabLst>
                <a:tab pos="723900" algn="l"/>
                <a:tab pos="1447800" algn="l"/>
                <a:tab pos="2171700" algn="l"/>
                <a:tab pos="2895600" algn="l"/>
                <a:tab pos="3619500" algn="l"/>
                <a:tab pos="4343400" algn="l"/>
              </a:tabLst>
              <a:defRPr sz="3200">
                <a:solidFill>
                  <a:srgbClr val="000000"/>
                </a:solidFill>
                <a:latin typeface="Arial" charset="0"/>
                <a:ea typeface="Microsoft YaHei" charset="-122"/>
              </a:defRPr>
            </a:lvl1pPr>
            <a:lvl2pPr>
              <a:lnSpc>
                <a:spcPct val="93000"/>
              </a:lnSpc>
              <a:spcAft>
                <a:spcPts val="1138"/>
              </a:spcAft>
              <a:buClr>
                <a:srgbClr val="000000"/>
              </a:buClr>
              <a:buSzPct val="100000"/>
              <a:buFont typeface="Times New Roman" charset="0"/>
              <a:tabLst>
                <a:tab pos="723900" algn="l"/>
                <a:tab pos="1447800" algn="l"/>
                <a:tab pos="2171700" algn="l"/>
                <a:tab pos="2895600" algn="l"/>
                <a:tab pos="3619500" algn="l"/>
                <a:tab pos="4343400" algn="l"/>
              </a:tabLst>
              <a:defRPr sz="2800">
                <a:solidFill>
                  <a:srgbClr val="000000"/>
                </a:solidFill>
                <a:latin typeface="Arial" charset="0"/>
                <a:ea typeface="Microsoft YaHei" charset="-122"/>
              </a:defRPr>
            </a:lvl2pPr>
            <a:lvl3pPr>
              <a:lnSpc>
                <a:spcPct val="93000"/>
              </a:lnSpc>
              <a:spcAft>
                <a:spcPts val="850"/>
              </a:spcAft>
              <a:buClr>
                <a:srgbClr val="000000"/>
              </a:buClr>
              <a:buSzPct val="100000"/>
              <a:buFont typeface="Times New Roman" charset="0"/>
              <a:tabLst>
                <a:tab pos="723900" algn="l"/>
                <a:tab pos="1447800" algn="l"/>
                <a:tab pos="2171700" algn="l"/>
                <a:tab pos="2895600" algn="l"/>
                <a:tab pos="3619500" algn="l"/>
                <a:tab pos="4343400" algn="l"/>
              </a:tabLst>
              <a:defRPr sz="2400">
                <a:solidFill>
                  <a:srgbClr val="000000"/>
                </a:solidFill>
                <a:latin typeface="Arial" charset="0"/>
                <a:ea typeface="Microsoft YaHei" charset="-122"/>
              </a:defRPr>
            </a:lvl3pPr>
            <a:lvl4pPr>
              <a:lnSpc>
                <a:spcPct val="93000"/>
              </a:lnSpc>
              <a:spcAft>
                <a:spcPts val="575"/>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4pPr>
            <a:lvl5pPr>
              <a:lnSpc>
                <a:spcPct val="93000"/>
              </a:lnSpc>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5pPr>
            <a:lvl6pPr marL="2514600" indent="-228600" defTabSz="457200" eaLnBrk="0" fontAlgn="base" hangingPunct="0">
              <a:lnSpc>
                <a:spcPct val="93000"/>
              </a:lnSpc>
              <a:spcBef>
                <a:spcPct val="0"/>
              </a:spcBef>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6pPr>
            <a:lvl7pPr marL="2971800" indent="-228600" defTabSz="457200" eaLnBrk="0" fontAlgn="base" hangingPunct="0">
              <a:lnSpc>
                <a:spcPct val="93000"/>
              </a:lnSpc>
              <a:spcBef>
                <a:spcPct val="0"/>
              </a:spcBef>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7pPr>
            <a:lvl8pPr marL="3429000" indent="-228600" defTabSz="457200" eaLnBrk="0" fontAlgn="base" hangingPunct="0">
              <a:lnSpc>
                <a:spcPct val="93000"/>
              </a:lnSpc>
              <a:spcBef>
                <a:spcPct val="0"/>
              </a:spcBef>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8pPr>
            <a:lvl9pPr marL="3886200" indent="-228600" defTabSz="457200" eaLnBrk="0" fontAlgn="base" hangingPunct="0">
              <a:lnSpc>
                <a:spcPct val="93000"/>
              </a:lnSpc>
              <a:spcBef>
                <a:spcPct val="0"/>
              </a:spcBef>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9pPr>
          </a:lstStyle>
          <a:p>
            <a:pPr marL="0" indent="0" eaLnBrk="1">
              <a:lnSpc>
                <a:spcPct val="105000"/>
              </a:lnSpc>
              <a:spcBef>
                <a:spcPts val="1738"/>
              </a:spcBef>
              <a:spcAft>
                <a:spcPct val="0"/>
              </a:spcAft>
              <a:buClr>
                <a:srgbClr val="69BD46"/>
              </a:buClr>
              <a:defRPr/>
            </a:pPr>
            <a:r>
              <a:rPr lang="en-US" altLang="en-US" sz="1600" b="1" u="sng" dirty="0">
                <a:solidFill>
                  <a:srgbClr val="10408F"/>
                </a:solidFill>
                <a:latin typeface="Century Gothic" charset="0"/>
              </a:rPr>
              <a:t>What Does it Do?</a:t>
            </a:r>
          </a:p>
          <a:p>
            <a:pPr eaLnBrk="1">
              <a:lnSpc>
                <a:spcPct val="100000"/>
              </a:lnSpc>
              <a:spcBef>
                <a:spcPts val="1738"/>
              </a:spcBef>
              <a:spcAft>
                <a:spcPct val="0"/>
              </a:spcAft>
              <a:buClr>
                <a:srgbClr val="69BD46"/>
              </a:buClr>
              <a:buFont typeface="Wingdings" charset="2"/>
              <a:buChar char=""/>
              <a:defRPr/>
            </a:pPr>
            <a:r>
              <a:rPr lang="en-US" altLang="en-US" sz="1600" dirty="0">
                <a:solidFill>
                  <a:srgbClr val="10408F"/>
                </a:solidFill>
                <a:latin typeface="Avenir Next" panose="020B0503020202020204" pitchFamily="34" charset="0"/>
              </a:rPr>
              <a:t>Aggregated Reporting Dashboards</a:t>
            </a:r>
          </a:p>
          <a:p>
            <a:pPr eaLnBrk="1">
              <a:lnSpc>
                <a:spcPct val="100000"/>
              </a:lnSpc>
              <a:spcBef>
                <a:spcPts val="1738"/>
              </a:spcBef>
              <a:spcAft>
                <a:spcPct val="0"/>
              </a:spcAft>
              <a:buClr>
                <a:srgbClr val="69BD46"/>
              </a:buClr>
              <a:buFont typeface="Wingdings" charset="2"/>
              <a:buChar char=""/>
              <a:defRPr/>
            </a:pPr>
            <a:r>
              <a:rPr lang="en-US" altLang="en-US" sz="1600" dirty="0">
                <a:solidFill>
                  <a:srgbClr val="10408F"/>
                </a:solidFill>
                <a:latin typeface="Avenir Next" panose="020B0503020202020204" pitchFamily="34" charset="0"/>
              </a:rPr>
              <a:t>Mobile Apps</a:t>
            </a:r>
          </a:p>
          <a:p>
            <a:pPr eaLnBrk="1">
              <a:lnSpc>
                <a:spcPct val="100000"/>
              </a:lnSpc>
              <a:spcBef>
                <a:spcPts val="1738"/>
              </a:spcBef>
              <a:spcAft>
                <a:spcPct val="0"/>
              </a:spcAft>
              <a:buClr>
                <a:srgbClr val="69BD46"/>
              </a:buClr>
              <a:buFont typeface="Wingdings" charset="2"/>
              <a:buChar char=""/>
              <a:defRPr/>
            </a:pPr>
            <a:r>
              <a:rPr lang="en-US" altLang="en-US" sz="1600" dirty="0">
                <a:solidFill>
                  <a:srgbClr val="10408F"/>
                </a:solidFill>
                <a:latin typeface="Avenir Next" panose="020B0503020202020204" pitchFamily="34" charset="0"/>
              </a:rPr>
              <a:t>Daily  Operations</a:t>
            </a:r>
          </a:p>
          <a:p>
            <a:pPr eaLnBrk="1">
              <a:lnSpc>
                <a:spcPct val="100000"/>
              </a:lnSpc>
              <a:spcBef>
                <a:spcPts val="1738"/>
              </a:spcBef>
              <a:spcAft>
                <a:spcPct val="0"/>
              </a:spcAft>
              <a:buClr>
                <a:srgbClr val="69BD46"/>
              </a:buClr>
              <a:buFont typeface="Wingdings" charset="2"/>
              <a:buChar char=""/>
              <a:defRPr/>
            </a:pPr>
            <a:r>
              <a:rPr lang="en-US" altLang="en-US" sz="1600" dirty="0">
                <a:solidFill>
                  <a:srgbClr val="10408F"/>
                </a:solidFill>
                <a:latin typeface="Avenir Next" panose="020B0503020202020204" pitchFamily="34" charset="0"/>
              </a:rPr>
              <a:t>Fisheries Operations</a:t>
            </a:r>
          </a:p>
          <a:p>
            <a:pPr eaLnBrk="1">
              <a:lnSpc>
                <a:spcPct val="100000"/>
              </a:lnSpc>
              <a:spcBef>
                <a:spcPts val="1738"/>
              </a:spcBef>
              <a:spcAft>
                <a:spcPct val="0"/>
              </a:spcAft>
              <a:buClr>
                <a:srgbClr val="69BD46"/>
              </a:buClr>
              <a:buFont typeface="Wingdings" charset="2"/>
              <a:buChar char=""/>
              <a:defRPr/>
            </a:pPr>
            <a:r>
              <a:rPr lang="en-US" altLang="en-US" sz="1600" dirty="0">
                <a:solidFill>
                  <a:srgbClr val="10408F"/>
                </a:solidFill>
                <a:latin typeface="Avenir Next" panose="020B0503020202020204" pitchFamily="34" charset="0"/>
              </a:rPr>
              <a:t>Water Ops</a:t>
            </a:r>
          </a:p>
          <a:p>
            <a:pPr marL="0" indent="0" eaLnBrk="1">
              <a:lnSpc>
                <a:spcPct val="105000"/>
              </a:lnSpc>
              <a:spcBef>
                <a:spcPts val="1738"/>
              </a:spcBef>
              <a:spcAft>
                <a:spcPct val="0"/>
              </a:spcAft>
              <a:buClr>
                <a:srgbClr val="69BD46"/>
              </a:buClr>
              <a:defRPr/>
            </a:pPr>
            <a:r>
              <a:rPr lang="en-US" altLang="en-US" sz="1600" b="1" u="sng" dirty="0">
                <a:solidFill>
                  <a:srgbClr val="FFC000"/>
                </a:solidFill>
                <a:latin typeface="Avenir Next" panose="020B0503020202020204" pitchFamily="34" charset="0"/>
              </a:rPr>
              <a:t>Who is Using it?</a:t>
            </a:r>
            <a:endParaRPr lang="en-US" altLang="en-US" sz="1600" b="1" dirty="0">
              <a:solidFill>
                <a:srgbClr val="FFC000"/>
              </a:solidFill>
              <a:latin typeface="Avenir Next" panose="020B0503020202020204" pitchFamily="34" charset="0"/>
            </a:endParaRPr>
          </a:p>
          <a:p>
            <a:pPr eaLnBrk="1">
              <a:lnSpc>
                <a:spcPct val="105000"/>
              </a:lnSpc>
              <a:spcBef>
                <a:spcPts val="1738"/>
              </a:spcBef>
              <a:spcAft>
                <a:spcPct val="0"/>
              </a:spcAft>
              <a:buClr>
                <a:srgbClr val="69BD46"/>
              </a:buClr>
              <a:buFont typeface="Wingdings" charset="2"/>
              <a:buChar char=""/>
              <a:defRPr/>
            </a:pPr>
            <a:r>
              <a:rPr lang="en-US" altLang="en-US" sz="1600" dirty="0">
                <a:solidFill>
                  <a:srgbClr val="FFC000"/>
                </a:solidFill>
                <a:latin typeface="Avenir Next" panose="020B0503020202020204" pitchFamily="34" charset="0"/>
              </a:rPr>
              <a:t>Managers</a:t>
            </a:r>
          </a:p>
          <a:p>
            <a:pPr eaLnBrk="1">
              <a:lnSpc>
                <a:spcPct val="105000"/>
              </a:lnSpc>
              <a:spcBef>
                <a:spcPts val="1738"/>
              </a:spcBef>
              <a:spcAft>
                <a:spcPct val="0"/>
              </a:spcAft>
              <a:buClr>
                <a:srgbClr val="69BD46"/>
              </a:buClr>
              <a:buFont typeface="Wingdings" charset="2"/>
              <a:buChar char=""/>
              <a:defRPr/>
            </a:pPr>
            <a:r>
              <a:rPr lang="en-US" altLang="en-US" sz="1600" dirty="0">
                <a:solidFill>
                  <a:srgbClr val="FFC000"/>
                </a:solidFill>
                <a:latin typeface="Avenir Next" panose="020B0503020202020204" pitchFamily="34" charset="0"/>
              </a:rPr>
              <a:t>Science Community</a:t>
            </a:r>
          </a:p>
          <a:p>
            <a:pPr eaLnBrk="1">
              <a:lnSpc>
                <a:spcPct val="105000"/>
              </a:lnSpc>
              <a:spcBef>
                <a:spcPts val="1738"/>
              </a:spcBef>
              <a:spcAft>
                <a:spcPct val="0"/>
              </a:spcAft>
              <a:buClr>
                <a:srgbClr val="69BD46"/>
              </a:buClr>
              <a:buFont typeface="Wingdings" charset="2"/>
              <a:buChar char=""/>
              <a:defRPr/>
            </a:pPr>
            <a:r>
              <a:rPr lang="en-US" altLang="en-US" sz="1600" dirty="0">
                <a:solidFill>
                  <a:srgbClr val="FFC000"/>
                </a:solidFill>
                <a:latin typeface="Avenir Next" panose="020B0503020202020204" pitchFamily="34" charset="0"/>
              </a:rPr>
              <a:t>Water Ops</a:t>
            </a:r>
          </a:p>
          <a:p>
            <a:pPr marL="0" indent="0" eaLnBrk="1">
              <a:lnSpc>
                <a:spcPct val="105000"/>
              </a:lnSpc>
              <a:spcBef>
                <a:spcPts val="1738"/>
              </a:spcBef>
              <a:spcAft>
                <a:spcPct val="0"/>
              </a:spcAft>
              <a:buClr>
                <a:srgbClr val="69BD46"/>
              </a:buClr>
              <a:defRPr/>
            </a:pPr>
            <a:r>
              <a:rPr lang="en-US" altLang="en-US" sz="1600" u="sng" dirty="0">
                <a:solidFill>
                  <a:srgbClr val="FFC000"/>
                </a:solidFill>
                <a:latin typeface="Avenir Next" panose="020B0503020202020204" pitchFamily="34" charset="0"/>
              </a:rPr>
              <a:t>Collaborative Partners with the Lodi Fish and Wildlife Office:  34 North built the Application Program Interface (API) to access DJFMP and EDSM data via a web service</a:t>
            </a:r>
            <a:endParaRPr lang="en-US" altLang="en-US" sz="1600" dirty="0">
              <a:solidFill>
                <a:srgbClr val="FFC000"/>
              </a:solidFill>
              <a:latin typeface="Avenir Next" panose="020B0503020202020204" pitchFamily="34" charset="0"/>
            </a:endParaRPr>
          </a:p>
          <a:p>
            <a:pPr marL="0" indent="0" eaLnBrk="1">
              <a:lnSpc>
                <a:spcPct val="105000"/>
              </a:lnSpc>
              <a:spcBef>
                <a:spcPts val="1738"/>
              </a:spcBef>
              <a:spcAft>
                <a:spcPct val="0"/>
              </a:spcAft>
              <a:buClr>
                <a:srgbClr val="69BD46"/>
              </a:buClr>
              <a:defRPr/>
            </a:pPr>
            <a:endParaRPr lang="en-US" altLang="en-US" sz="1600" b="1" u="sng" dirty="0">
              <a:solidFill>
                <a:srgbClr val="10408F"/>
              </a:solidFill>
              <a:latin typeface="Century Gothic" charset="0"/>
            </a:endParaRPr>
          </a:p>
        </p:txBody>
      </p:sp>
      <p:sp>
        <p:nvSpPr>
          <p:cNvPr id="25604" name="TextBox 11">
            <a:extLst>
              <a:ext uri="{FF2B5EF4-FFF2-40B4-BE49-F238E27FC236}">
                <a16:creationId xmlns:a16="http://schemas.microsoft.com/office/drawing/2014/main" id="{CD1D73FC-811E-1615-FD3C-E7AA2BD46E37}"/>
              </a:ext>
            </a:extLst>
          </p:cNvPr>
          <p:cNvSpPr txBox="1">
            <a:spLocks noChangeArrowheads="1"/>
          </p:cNvSpPr>
          <p:nvPr/>
        </p:nvSpPr>
        <p:spPr bwMode="auto">
          <a:xfrm>
            <a:off x="1208088" y="387350"/>
            <a:ext cx="8850312" cy="685800"/>
          </a:xfrm>
          <a:prstGeom prst="rect">
            <a:avLst/>
          </a:prstGeom>
          <a:solidFill>
            <a:srgbClr val="10408F"/>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en-US" altLang="en-US"/>
          </a:p>
        </p:txBody>
      </p:sp>
      <p:sp>
        <p:nvSpPr>
          <p:cNvPr id="25605" name="TextBox 12">
            <a:extLst>
              <a:ext uri="{FF2B5EF4-FFF2-40B4-BE49-F238E27FC236}">
                <a16:creationId xmlns:a16="http://schemas.microsoft.com/office/drawing/2014/main" id="{D7EBB7C4-7A0C-6FFF-ADDB-F6AFD436216D}"/>
              </a:ext>
            </a:extLst>
          </p:cNvPr>
          <p:cNvSpPr txBox="1">
            <a:spLocks noChangeArrowheads="1"/>
          </p:cNvSpPr>
          <p:nvPr/>
        </p:nvSpPr>
        <p:spPr bwMode="auto">
          <a:xfrm>
            <a:off x="3668713" y="496888"/>
            <a:ext cx="7369175"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r>
              <a:rPr lang="en-US" altLang="en-US" sz="2400"/>
              <a:t>Delta Operations and Fisheries Reporting</a:t>
            </a:r>
          </a:p>
        </p:txBody>
      </p:sp>
      <p:pic>
        <p:nvPicPr>
          <p:cNvPr id="12" name="Picture 11">
            <a:extLst>
              <a:ext uri="{FF2B5EF4-FFF2-40B4-BE49-F238E27FC236}">
                <a16:creationId xmlns:a16="http://schemas.microsoft.com/office/drawing/2014/main" id="{00156403-EA15-7511-0C62-5C36CE8959C2}"/>
              </a:ext>
            </a:extLst>
          </p:cNvPr>
          <p:cNvPicPr>
            <a:picLocks noChangeAspect="1" noChangeArrowheads="1"/>
          </p:cNvPicPr>
          <p:nvPr/>
        </p:nvPicPr>
        <p:blipFill>
          <a:blip r:embed="rId3"/>
          <a:srcRect/>
          <a:stretch>
            <a:fillRect/>
          </a:stretch>
        </p:blipFill>
        <p:spPr bwMode="auto">
          <a:xfrm>
            <a:off x="4778275" y="7221005"/>
            <a:ext cx="1117600" cy="312738"/>
          </a:xfrm>
          <a:prstGeom prst="rect">
            <a:avLst/>
          </a:prstGeom>
          <a:noFill/>
          <a:ln>
            <a:noFill/>
          </a:ln>
          <a:effectLst/>
        </p:spPr>
      </p:pic>
      <p:pic>
        <p:nvPicPr>
          <p:cNvPr id="7" name="Picture 6">
            <a:extLst>
              <a:ext uri="{FF2B5EF4-FFF2-40B4-BE49-F238E27FC236}">
                <a16:creationId xmlns:a16="http://schemas.microsoft.com/office/drawing/2014/main" id="{C0B12B0E-8487-70A7-57D9-3B9F40E0648D}"/>
              </a:ext>
            </a:extLst>
          </p:cNvPr>
          <p:cNvPicPr>
            <a:picLocks noChangeAspect="1"/>
          </p:cNvPicPr>
          <p:nvPr/>
        </p:nvPicPr>
        <p:blipFill>
          <a:blip r:embed="rId4"/>
          <a:stretch>
            <a:fillRect/>
          </a:stretch>
        </p:blipFill>
        <p:spPr>
          <a:xfrm>
            <a:off x="5573712" y="1341437"/>
            <a:ext cx="4114800" cy="5836298"/>
          </a:xfrm>
          <a:prstGeom prst="rect">
            <a:avLst/>
          </a:prstGeom>
        </p:spPr>
      </p:pic>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00" name="Text Box 8">
            <a:extLst>
              <a:ext uri="{FF2B5EF4-FFF2-40B4-BE49-F238E27FC236}">
                <a16:creationId xmlns:a16="http://schemas.microsoft.com/office/drawing/2014/main" id="{EA340780-1BAB-0C71-ACA9-46D153EFFF26}"/>
              </a:ext>
            </a:extLst>
          </p:cNvPr>
          <p:cNvSpPr txBox="1">
            <a:spLocks noChangeArrowheads="1"/>
          </p:cNvSpPr>
          <p:nvPr/>
        </p:nvSpPr>
        <p:spPr bwMode="auto">
          <a:xfrm>
            <a:off x="930275" y="2443163"/>
            <a:ext cx="180975" cy="455612"/>
          </a:xfrm>
          <a:prstGeom prst="rect">
            <a:avLst/>
          </a:prstGeom>
          <a:noFill/>
          <a:ln>
            <a:noFill/>
          </a:ln>
          <a:effectLst/>
        </p:spPr>
        <p:txBody>
          <a:bodyPr wrap="none" anchor="ctr"/>
          <a:lstStyle/>
          <a:p>
            <a:pPr eaLnBrk="1">
              <a:lnSpc>
                <a:spcPct val="93000"/>
              </a:lnSpc>
              <a:buClr>
                <a:srgbClr val="000000"/>
              </a:buClr>
              <a:buSzPct val="100000"/>
              <a:buFont typeface="Times New Roman" charset="0"/>
              <a:buNone/>
              <a:defRPr/>
            </a:pPr>
            <a:endParaRPr lang="en-US" altLang="en-US">
              <a:latin typeface="Arial" charset="0"/>
              <a:ea typeface="Microsoft YaHei" charset="-122"/>
            </a:endParaRPr>
          </a:p>
        </p:txBody>
      </p:sp>
      <p:sp>
        <p:nvSpPr>
          <p:cNvPr id="25604" name="TextBox 11">
            <a:extLst>
              <a:ext uri="{FF2B5EF4-FFF2-40B4-BE49-F238E27FC236}">
                <a16:creationId xmlns:a16="http://schemas.microsoft.com/office/drawing/2014/main" id="{CD1D73FC-811E-1615-FD3C-E7AA2BD46E37}"/>
              </a:ext>
            </a:extLst>
          </p:cNvPr>
          <p:cNvSpPr txBox="1">
            <a:spLocks noChangeArrowheads="1"/>
          </p:cNvSpPr>
          <p:nvPr/>
        </p:nvSpPr>
        <p:spPr bwMode="auto">
          <a:xfrm>
            <a:off x="1208088" y="387350"/>
            <a:ext cx="8850312" cy="685800"/>
          </a:xfrm>
          <a:prstGeom prst="rect">
            <a:avLst/>
          </a:prstGeom>
          <a:solidFill>
            <a:srgbClr val="10408F"/>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en-US" altLang="en-US"/>
          </a:p>
        </p:txBody>
      </p:sp>
      <p:sp>
        <p:nvSpPr>
          <p:cNvPr id="25605" name="TextBox 12">
            <a:extLst>
              <a:ext uri="{FF2B5EF4-FFF2-40B4-BE49-F238E27FC236}">
                <a16:creationId xmlns:a16="http://schemas.microsoft.com/office/drawing/2014/main" id="{D7EBB7C4-7A0C-6FFF-ADDB-F6AFD436216D}"/>
              </a:ext>
            </a:extLst>
          </p:cNvPr>
          <p:cNvSpPr txBox="1">
            <a:spLocks noChangeArrowheads="1"/>
          </p:cNvSpPr>
          <p:nvPr/>
        </p:nvSpPr>
        <p:spPr bwMode="auto">
          <a:xfrm>
            <a:off x="3668713" y="496888"/>
            <a:ext cx="7369175"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r>
              <a:rPr lang="en-US" altLang="en-US" sz="2400"/>
              <a:t>Delta Operations and Fisheries Reporting</a:t>
            </a:r>
          </a:p>
        </p:txBody>
      </p:sp>
      <p:pic>
        <p:nvPicPr>
          <p:cNvPr id="12" name="Picture 11">
            <a:extLst>
              <a:ext uri="{FF2B5EF4-FFF2-40B4-BE49-F238E27FC236}">
                <a16:creationId xmlns:a16="http://schemas.microsoft.com/office/drawing/2014/main" id="{00156403-EA15-7511-0C62-5C36CE8959C2}"/>
              </a:ext>
            </a:extLst>
          </p:cNvPr>
          <p:cNvPicPr>
            <a:picLocks noChangeAspect="1" noChangeArrowheads="1"/>
          </p:cNvPicPr>
          <p:nvPr/>
        </p:nvPicPr>
        <p:blipFill>
          <a:blip r:embed="rId3"/>
          <a:srcRect/>
          <a:stretch>
            <a:fillRect/>
          </a:stretch>
        </p:blipFill>
        <p:spPr bwMode="auto">
          <a:xfrm>
            <a:off x="4735512" y="7169657"/>
            <a:ext cx="1117600" cy="312738"/>
          </a:xfrm>
          <a:prstGeom prst="rect">
            <a:avLst/>
          </a:prstGeom>
          <a:noFill/>
          <a:ln>
            <a:noFill/>
          </a:ln>
          <a:effectLst/>
        </p:spPr>
      </p:pic>
      <p:sp>
        <p:nvSpPr>
          <p:cNvPr id="11" name="Text Box 8">
            <a:extLst>
              <a:ext uri="{FF2B5EF4-FFF2-40B4-BE49-F238E27FC236}">
                <a16:creationId xmlns:a16="http://schemas.microsoft.com/office/drawing/2014/main" id="{77435522-80FA-B5D7-65B0-0FF41A240C8F}"/>
              </a:ext>
            </a:extLst>
          </p:cNvPr>
          <p:cNvSpPr txBox="1">
            <a:spLocks noChangeArrowheads="1"/>
          </p:cNvSpPr>
          <p:nvPr/>
        </p:nvSpPr>
        <p:spPr bwMode="auto">
          <a:xfrm>
            <a:off x="163512" y="1288035"/>
            <a:ext cx="9631362" cy="762000"/>
          </a:xfrm>
          <a:prstGeom prst="rect">
            <a:avLst/>
          </a:prstGeom>
          <a:noFill/>
          <a:ln>
            <a:noFill/>
          </a:ln>
          <a:effectLst/>
        </p:spPr>
        <p:txBody>
          <a:bodyPr lIns="90000" tIns="45000" rIns="90000" bIns="45000"/>
          <a:lstStyle>
            <a:lvl1pPr marL="215900" indent="-215900">
              <a:lnSpc>
                <a:spcPct val="93000"/>
              </a:lnSpc>
              <a:spcAft>
                <a:spcPts val="1413"/>
              </a:spcAft>
              <a:buClr>
                <a:srgbClr val="000000"/>
              </a:buClr>
              <a:buSzPct val="100000"/>
              <a:buFont typeface="Times New Roman" charset="0"/>
              <a:tabLst>
                <a:tab pos="723900" algn="l"/>
                <a:tab pos="1447800" algn="l"/>
                <a:tab pos="2171700" algn="l"/>
                <a:tab pos="2895600" algn="l"/>
                <a:tab pos="3619500" algn="l"/>
                <a:tab pos="4343400" algn="l"/>
              </a:tabLst>
              <a:defRPr sz="3200">
                <a:solidFill>
                  <a:srgbClr val="000000"/>
                </a:solidFill>
                <a:latin typeface="Arial" charset="0"/>
                <a:ea typeface="Microsoft YaHei" charset="-122"/>
              </a:defRPr>
            </a:lvl1pPr>
            <a:lvl2pPr>
              <a:lnSpc>
                <a:spcPct val="93000"/>
              </a:lnSpc>
              <a:spcAft>
                <a:spcPts val="1138"/>
              </a:spcAft>
              <a:buClr>
                <a:srgbClr val="000000"/>
              </a:buClr>
              <a:buSzPct val="100000"/>
              <a:buFont typeface="Times New Roman" charset="0"/>
              <a:tabLst>
                <a:tab pos="723900" algn="l"/>
                <a:tab pos="1447800" algn="l"/>
                <a:tab pos="2171700" algn="l"/>
                <a:tab pos="2895600" algn="l"/>
                <a:tab pos="3619500" algn="l"/>
                <a:tab pos="4343400" algn="l"/>
              </a:tabLst>
              <a:defRPr sz="2800">
                <a:solidFill>
                  <a:srgbClr val="000000"/>
                </a:solidFill>
                <a:latin typeface="Arial" charset="0"/>
                <a:ea typeface="Microsoft YaHei" charset="-122"/>
              </a:defRPr>
            </a:lvl2pPr>
            <a:lvl3pPr>
              <a:lnSpc>
                <a:spcPct val="93000"/>
              </a:lnSpc>
              <a:spcAft>
                <a:spcPts val="850"/>
              </a:spcAft>
              <a:buClr>
                <a:srgbClr val="000000"/>
              </a:buClr>
              <a:buSzPct val="100000"/>
              <a:buFont typeface="Times New Roman" charset="0"/>
              <a:tabLst>
                <a:tab pos="723900" algn="l"/>
                <a:tab pos="1447800" algn="l"/>
                <a:tab pos="2171700" algn="l"/>
                <a:tab pos="2895600" algn="l"/>
                <a:tab pos="3619500" algn="l"/>
                <a:tab pos="4343400" algn="l"/>
              </a:tabLst>
              <a:defRPr sz="2400">
                <a:solidFill>
                  <a:srgbClr val="000000"/>
                </a:solidFill>
                <a:latin typeface="Arial" charset="0"/>
                <a:ea typeface="Microsoft YaHei" charset="-122"/>
              </a:defRPr>
            </a:lvl3pPr>
            <a:lvl4pPr>
              <a:lnSpc>
                <a:spcPct val="93000"/>
              </a:lnSpc>
              <a:spcAft>
                <a:spcPts val="575"/>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4pPr>
            <a:lvl5pPr>
              <a:lnSpc>
                <a:spcPct val="93000"/>
              </a:lnSpc>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5pPr>
            <a:lvl6pPr marL="2514600" indent="-228600" defTabSz="457200" eaLnBrk="0" fontAlgn="base" hangingPunct="0">
              <a:lnSpc>
                <a:spcPct val="93000"/>
              </a:lnSpc>
              <a:spcBef>
                <a:spcPct val="0"/>
              </a:spcBef>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6pPr>
            <a:lvl7pPr marL="2971800" indent="-228600" defTabSz="457200" eaLnBrk="0" fontAlgn="base" hangingPunct="0">
              <a:lnSpc>
                <a:spcPct val="93000"/>
              </a:lnSpc>
              <a:spcBef>
                <a:spcPct val="0"/>
              </a:spcBef>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7pPr>
            <a:lvl8pPr marL="3429000" indent="-228600" defTabSz="457200" eaLnBrk="0" fontAlgn="base" hangingPunct="0">
              <a:lnSpc>
                <a:spcPct val="93000"/>
              </a:lnSpc>
              <a:spcBef>
                <a:spcPct val="0"/>
              </a:spcBef>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8pPr>
            <a:lvl9pPr marL="3886200" indent="-228600" defTabSz="457200" eaLnBrk="0" fontAlgn="base" hangingPunct="0">
              <a:lnSpc>
                <a:spcPct val="93000"/>
              </a:lnSpc>
              <a:spcBef>
                <a:spcPct val="0"/>
              </a:spcBef>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9pPr>
          </a:lstStyle>
          <a:p>
            <a:pPr marL="0" indent="0" eaLnBrk="1">
              <a:lnSpc>
                <a:spcPct val="105000"/>
              </a:lnSpc>
              <a:spcBef>
                <a:spcPts val="1738"/>
              </a:spcBef>
              <a:spcAft>
                <a:spcPct val="0"/>
              </a:spcAft>
              <a:buClr>
                <a:srgbClr val="69BD46"/>
              </a:buClr>
              <a:defRPr/>
            </a:pPr>
            <a:endParaRPr lang="en-US" altLang="en-US" sz="1600" b="1" u="sng" dirty="0">
              <a:solidFill>
                <a:srgbClr val="10408F"/>
              </a:solidFill>
              <a:latin typeface="Century Gothic" charset="0"/>
            </a:endParaRPr>
          </a:p>
        </p:txBody>
      </p:sp>
      <p:pic>
        <p:nvPicPr>
          <p:cNvPr id="8" name="Picture 7" descr="A screenshot of a map&#10;&#10;Description automatically generated with medium confidence">
            <a:extLst>
              <a:ext uri="{FF2B5EF4-FFF2-40B4-BE49-F238E27FC236}">
                <a16:creationId xmlns:a16="http://schemas.microsoft.com/office/drawing/2014/main" id="{88F38DF3-B9EE-829F-89DE-98A7F8AF8A2F}"/>
              </a:ext>
            </a:extLst>
          </p:cNvPr>
          <p:cNvPicPr>
            <a:picLocks noChangeAspect="1"/>
          </p:cNvPicPr>
          <p:nvPr/>
        </p:nvPicPr>
        <p:blipFill>
          <a:blip r:embed="rId4"/>
          <a:stretch>
            <a:fillRect/>
          </a:stretch>
        </p:blipFill>
        <p:spPr>
          <a:xfrm>
            <a:off x="110843" y="1646238"/>
            <a:ext cx="9969782" cy="4625402"/>
          </a:xfrm>
          <a:prstGeom prst="rect">
            <a:avLst/>
          </a:prstGeom>
        </p:spPr>
      </p:pic>
    </p:spTree>
    <p:extLst>
      <p:ext uri="{BB962C8B-B14F-4D97-AF65-F5344CB8AC3E}">
        <p14:creationId xmlns:p14="http://schemas.microsoft.com/office/powerpoint/2010/main" val="4281570955"/>
      </p:ext>
    </p:extLst>
  </p:cSld>
  <p:clrMapOvr>
    <a:masterClrMapping/>
  </p:clrMapOvr>
  <p:transition spd="med"/>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00" name="Text Box 8">
            <a:extLst>
              <a:ext uri="{FF2B5EF4-FFF2-40B4-BE49-F238E27FC236}">
                <a16:creationId xmlns:a16="http://schemas.microsoft.com/office/drawing/2014/main" id="{EA340780-1BAB-0C71-ACA9-46D153EFFF26}"/>
              </a:ext>
            </a:extLst>
          </p:cNvPr>
          <p:cNvSpPr txBox="1">
            <a:spLocks noChangeArrowheads="1"/>
          </p:cNvSpPr>
          <p:nvPr/>
        </p:nvSpPr>
        <p:spPr bwMode="auto">
          <a:xfrm>
            <a:off x="930275" y="2443163"/>
            <a:ext cx="180975" cy="455612"/>
          </a:xfrm>
          <a:prstGeom prst="rect">
            <a:avLst/>
          </a:prstGeom>
          <a:noFill/>
          <a:ln>
            <a:noFill/>
          </a:ln>
          <a:effectLst/>
        </p:spPr>
        <p:txBody>
          <a:bodyPr wrap="none" anchor="ctr"/>
          <a:lstStyle/>
          <a:p>
            <a:pPr eaLnBrk="1">
              <a:lnSpc>
                <a:spcPct val="93000"/>
              </a:lnSpc>
              <a:buClr>
                <a:srgbClr val="000000"/>
              </a:buClr>
              <a:buSzPct val="100000"/>
              <a:buFont typeface="Times New Roman" charset="0"/>
              <a:buNone/>
              <a:defRPr/>
            </a:pPr>
            <a:endParaRPr lang="en-US" altLang="en-US">
              <a:latin typeface="Arial" charset="0"/>
              <a:ea typeface="Microsoft YaHei" charset="-122"/>
            </a:endParaRPr>
          </a:p>
        </p:txBody>
      </p:sp>
      <p:sp>
        <p:nvSpPr>
          <p:cNvPr id="25604" name="TextBox 11">
            <a:extLst>
              <a:ext uri="{FF2B5EF4-FFF2-40B4-BE49-F238E27FC236}">
                <a16:creationId xmlns:a16="http://schemas.microsoft.com/office/drawing/2014/main" id="{CD1D73FC-811E-1615-FD3C-E7AA2BD46E37}"/>
              </a:ext>
            </a:extLst>
          </p:cNvPr>
          <p:cNvSpPr txBox="1">
            <a:spLocks noChangeArrowheads="1"/>
          </p:cNvSpPr>
          <p:nvPr/>
        </p:nvSpPr>
        <p:spPr bwMode="auto">
          <a:xfrm>
            <a:off x="1208088" y="387350"/>
            <a:ext cx="8850312" cy="685800"/>
          </a:xfrm>
          <a:prstGeom prst="rect">
            <a:avLst/>
          </a:prstGeom>
          <a:solidFill>
            <a:srgbClr val="10408F"/>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en-US" altLang="en-US"/>
          </a:p>
        </p:txBody>
      </p:sp>
      <p:sp>
        <p:nvSpPr>
          <p:cNvPr id="25605" name="TextBox 12">
            <a:extLst>
              <a:ext uri="{FF2B5EF4-FFF2-40B4-BE49-F238E27FC236}">
                <a16:creationId xmlns:a16="http://schemas.microsoft.com/office/drawing/2014/main" id="{D7EBB7C4-7A0C-6FFF-ADDB-F6AFD436216D}"/>
              </a:ext>
            </a:extLst>
          </p:cNvPr>
          <p:cNvSpPr txBox="1">
            <a:spLocks noChangeArrowheads="1"/>
          </p:cNvSpPr>
          <p:nvPr/>
        </p:nvSpPr>
        <p:spPr bwMode="auto">
          <a:xfrm>
            <a:off x="1611312" y="488095"/>
            <a:ext cx="9631362"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r>
              <a:rPr lang="en-US" altLang="en-US" sz="2400" dirty="0"/>
              <a:t>34 North Collaboration with USFWS to Produce the Data API</a:t>
            </a:r>
          </a:p>
        </p:txBody>
      </p:sp>
      <p:pic>
        <p:nvPicPr>
          <p:cNvPr id="12" name="Picture 11">
            <a:extLst>
              <a:ext uri="{FF2B5EF4-FFF2-40B4-BE49-F238E27FC236}">
                <a16:creationId xmlns:a16="http://schemas.microsoft.com/office/drawing/2014/main" id="{00156403-EA15-7511-0C62-5C36CE8959C2}"/>
              </a:ext>
            </a:extLst>
          </p:cNvPr>
          <p:cNvPicPr>
            <a:picLocks noChangeAspect="1" noChangeArrowheads="1"/>
          </p:cNvPicPr>
          <p:nvPr/>
        </p:nvPicPr>
        <p:blipFill>
          <a:blip r:embed="rId3"/>
          <a:srcRect/>
          <a:stretch>
            <a:fillRect/>
          </a:stretch>
        </p:blipFill>
        <p:spPr bwMode="auto">
          <a:xfrm>
            <a:off x="4735512" y="7169657"/>
            <a:ext cx="1117600" cy="312738"/>
          </a:xfrm>
          <a:prstGeom prst="rect">
            <a:avLst/>
          </a:prstGeom>
          <a:noFill/>
          <a:ln>
            <a:noFill/>
          </a:ln>
          <a:effectLst/>
        </p:spPr>
      </p:pic>
      <p:sp>
        <p:nvSpPr>
          <p:cNvPr id="11" name="Text Box 8">
            <a:extLst>
              <a:ext uri="{FF2B5EF4-FFF2-40B4-BE49-F238E27FC236}">
                <a16:creationId xmlns:a16="http://schemas.microsoft.com/office/drawing/2014/main" id="{77435522-80FA-B5D7-65B0-0FF41A240C8F}"/>
              </a:ext>
            </a:extLst>
          </p:cNvPr>
          <p:cNvSpPr txBox="1">
            <a:spLocks noChangeArrowheads="1"/>
          </p:cNvSpPr>
          <p:nvPr/>
        </p:nvSpPr>
        <p:spPr bwMode="auto">
          <a:xfrm>
            <a:off x="163512" y="1288035"/>
            <a:ext cx="9631362" cy="762000"/>
          </a:xfrm>
          <a:prstGeom prst="rect">
            <a:avLst/>
          </a:prstGeom>
          <a:noFill/>
          <a:ln>
            <a:noFill/>
          </a:ln>
          <a:effectLst/>
        </p:spPr>
        <p:txBody>
          <a:bodyPr lIns="90000" tIns="45000" rIns="90000" bIns="45000"/>
          <a:lstStyle>
            <a:lvl1pPr marL="215900" indent="-215900">
              <a:lnSpc>
                <a:spcPct val="93000"/>
              </a:lnSpc>
              <a:spcAft>
                <a:spcPts val="1413"/>
              </a:spcAft>
              <a:buClr>
                <a:srgbClr val="000000"/>
              </a:buClr>
              <a:buSzPct val="100000"/>
              <a:buFont typeface="Times New Roman" charset="0"/>
              <a:tabLst>
                <a:tab pos="723900" algn="l"/>
                <a:tab pos="1447800" algn="l"/>
                <a:tab pos="2171700" algn="l"/>
                <a:tab pos="2895600" algn="l"/>
                <a:tab pos="3619500" algn="l"/>
                <a:tab pos="4343400" algn="l"/>
              </a:tabLst>
              <a:defRPr sz="3200">
                <a:solidFill>
                  <a:srgbClr val="000000"/>
                </a:solidFill>
                <a:latin typeface="Arial" charset="0"/>
                <a:ea typeface="Microsoft YaHei" charset="-122"/>
              </a:defRPr>
            </a:lvl1pPr>
            <a:lvl2pPr>
              <a:lnSpc>
                <a:spcPct val="93000"/>
              </a:lnSpc>
              <a:spcAft>
                <a:spcPts val="1138"/>
              </a:spcAft>
              <a:buClr>
                <a:srgbClr val="000000"/>
              </a:buClr>
              <a:buSzPct val="100000"/>
              <a:buFont typeface="Times New Roman" charset="0"/>
              <a:tabLst>
                <a:tab pos="723900" algn="l"/>
                <a:tab pos="1447800" algn="l"/>
                <a:tab pos="2171700" algn="l"/>
                <a:tab pos="2895600" algn="l"/>
                <a:tab pos="3619500" algn="l"/>
                <a:tab pos="4343400" algn="l"/>
              </a:tabLst>
              <a:defRPr sz="2800">
                <a:solidFill>
                  <a:srgbClr val="000000"/>
                </a:solidFill>
                <a:latin typeface="Arial" charset="0"/>
                <a:ea typeface="Microsoft YaHei" charset="-122"/>
              </a:defRPr>
            </a:lvl2pPr>
            <a:lvl3pPr>
              <a:lnSpc>
                <a:spcPct val="93000"/>
              </a:lnSpc>
              <a:spcAft>
                <a:spcPts val="850"/>
              </a:spcAft>
              <a:buClr>
                <a:srgbClr val="000000"/>
              </a:buClr>
              <a:buSzPct val="100000"/>
              <a:buFont typeface="Times New Roman" charset="0"/>
              <a:tabLst>
                <a:tab pos="723900" algn="l"/>
                <a:tab pos="1447800" algn="l"/>
                <a:tab pos="2171700" algn="l"/>
                <a:tab pos="2895600" algn="l"/>
                <a:tab pos="3619500" algn="l"/>
                <a:tab pos="4343400" algn="l"/>
              </a:tabLst>
              <a:defRPr sz="2400">
                <a:solidFill>
                  <a:srgbClr val="000000"/>
                </a:solidFill>
                <a:latin typeface="Arial" charset="0"/>
                <a:ea typeface="Microsoft YaHei" charset="-122"/>
              </a:defRPr>
            </a:lvl3pPr>
            <a:lvl4pPr>
              <a:lnSpc>
                <a:spcPct val="93000"/>
              </a:lnSpc>
              <a:spcAft>
                <a:spcPts val="575"/>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4pPr>
            <a:lvl5pPr>
              <a:lnSpc>
                <a:spcPct val="93000"/>
              </a:lnSpc>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5pPr>
            <a:lvl6pPr marL="2514600" indent="-228600" defTabSz="457200" eaLnBrk="0" fontAlgn="base" hangingPunct="0">
              <a:lnSpc>
                <a:spcPct val="93000"/>
              </a:lnSpc>
              <a:spcBef>
                <a:spcPct val="0"/>
              </a:spcBef>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6pPr>
            <a:lvl7pPr marL="2971800" indent="-228600" defTabSz="457200" eaLnBrk="0" fontAlgn="base" hangingPunct="0">
              <a:lnSpc>
                <a:spcPct val="93000"/>
              </a:lnSpc>
              <a:spcBef>
                <a:spcPct val="0"/>
              </a:spcBef>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7pPr>
            <a:lvl8pPr marL="3429000" indent="-228600" defTabSz="457200" eaLnBrk="0" fontAlgn="base" hangingPunct="0">
              <a:lnSpc>
                <a:spcPct val="93000"/>
              </a:lnSpc>
              <a:spcBef>
                <a:spcPct val="0"/>
              </a:spcBef>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8pPr>
            <a:lvl9pPr marL="3886200" indent="-228600" defTabSz="457200" eaLnBrk="0" fontAlgn="base" hangingPunct="0">
              <a:lnSpc>
                <a:spcPct val="93000"/>
              </a:lnSpc>
              <a:spcBef>
                <a:spcPct val="0"/>
              </a:spcBef>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9pPr>
          </a:lstStyle>
          <a:p>
            <a:pPr marL="0" indent="0" eaLnBrk="1">
              <a:lnSpc>
                <a:spcPct val="105000"/>
              </a:lnSpc>
              <a:spcBef>
                <a:spcPts val="1738"/>
              </a:spcBef>
              <a:spcAft>
                <a:spcPct val="0"/>
              </a:spcAft>
              <a:buClr>
                <a:srgbClr val="69BD46"/>
              </a:buClr>
              <a:defRPr/>
            </a:pPr>
            <a:endParaRPr lang="en-US" altLang="en-US" sz="1600" b="1" u="sng" dirty="0">
              <a:solidFill>
                <a:srgbClr val="10408F"/>
              </a:solidFill>
              <a:latin typeface="Century Gothic" charset="0"/>
            </a:endParaRPr>
          </a:p>
        </p:txBody>
      </p:sp>
      <p:pic>
        <p:nvPicPr>
          <p:cNvPr id="8" name="Picture 7" descr="A screenshot of a map&#10;&#10;Description automatically generated with medium confidence">
            <a:extLst>
              <a:ext uri="{FF2B5EF4-FFF2-40B4-BE49-F238E27FC236}">
                <a16:creationId xmlns:a16="http://schemas.microsoft.com/office/drawing/2014/main" id="{88F38DF3-B9EE-829F-89DE-98A7F8AF8A2F}"/>
              </a:ext>
            </a:extLst>
          </p:cNvPr>
          <p:cNvPicPr>
            <a:picLocks noChangeAspect="1"/>
          </p:cNvPicPr>
          <p:nvPr/>
        </p:nvPicPr>
        <p:blipFill>
          <a:blip r:embed="rId4"/>
          <a:stretch>
            <a:fillRect/>
          </a:stretch>
        </p:blipFill>
        <p:spPr>
          <a:xfrm>
            <a:off x="110843" y="1646238"/>
            <a:ext cx="9969782" cy="4625402"/>
          </a:xfrm>
          <a:prstGeom prst="rect">
            <a:avLst/>
          </a:prstGeom>
        </p:spPr>
      </p:pic>
      <p:pic>
        <p:nvPicPr>
          <p:cNvPr id="3" name="Picture 2" descr="A screenshot of a computer&#10;&#10;Description automatically generated">
            <a:extLst>
              <a:ext uri="{FF2B5EF4-FFF2-40B4-BE49-F238E27FC236}">
                <a16:creationId xmlns:a16="http://schemas.microsoft.com/office/drawing/2014/main" id="{603D7097-2055-E3E1-16EC-6FC85C0F157F}"/>
              </a:ext>
            </a:extLst>
          </p:cNvPr>
          <p:cNvPicPr>
            <a:picLocks noChangeAspect="1"/>
          </p:cNvPicPr>
          <p:nvPr/>
        </p:nvPicPr>
        <p:blipFill>
          <a:blip r:embed="rId5"/>
          <a:stretch>
            <a:fillRect/>
          </a:stretch>
        </p:blipFill>
        <p:spPr>
          <a:xfrm>
            <a:off x="36190" y="1356891"/>
            <a:ext cx="10058400" cy="5677924"/>
          </a:xfrm>
          <a:prstGeom prst="rect">
            <a:avLst/>
          </a:prstGeom>
        </p:spPr>
      </p:pic>
    </p:spTree>
    <p:extLst>
      <p:ext uri="{BB962C8B-B14F-4D97-AF65-F5344CB8AC3E}">
        <p14:creationId xmlns:p14="http://schemas.microsoft.com/office/powerpoint/2010/main" val="2198351834"/>
      </p:ext>
    </p:extLst>
  </p:cSld>
  <p:clrMapOvr>
    <a:masterClrMapping/>
  </p:clrMapOvr>
  <p:transition spd="med"/>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9" name="Text Box 7">
            <a:extLst>
              <a:ext uri="{FF2B5EF4-FFF2-40B4-BE49-F238E27FC236}">
                <a16:creationId xmlns:a16="http://schemas.microsoft.com/office/drawing/2014/main" id="{7A594799-115F-764E-ECE9-EB7D35002F8C}"/>
              </a:ext>
            </a:extLst>
          </p:cNvPr>
          <p:cNvSpPr txBox="1">
            <a:spLocks noChangeArrowheads="1"/>
          </p:cNvSpPr>
          <p:nvPr/>
        </p:nvSpPr>
        <p:spPr bwMode="auto">
          <a:xfrm>
            <a:off x="1169988" y="941388"/>
            <a:ext cx="3455987" cy="5453062"/>
          </a:xfrm>
          <a:prstGeom prst="rect">
            <a:avLst/>
          </a:prstGeom>
          <a:noFill/>
          <a:ln>
            <a:noFill/>
          </a:ln>
          <a:effectLst/>
        </p:spPr>
        <p:txBody>
          <a:bodyPr lIns="90000" tIns="45000" rIns="90000" bIns="45000" anchor="ctr"/>
          <a:lstStyle>
            <a:lvl1pPr marL="215900" indent="-215900">
              <a:tabLst>
                <a:tab pos="723900" algn="l"/>
                <a:tab pos="1447800" algn="l"/>
                <a:tab pos="2171700" algn="l"/>
                <a:tab pos="2895600" algn="l"/>
              </a:tabLst>
              <a:defRPr>
                <a:solidFill>
                  <a:schemeClr val="bg1"/>
                </a:solidFill>
                <a:latin typeface="Arial" charset="0"/>
                <a:ea typeface="Microsoft YaHei" charset="-122"/>
              </a:defRPr>
            </a:lvl1pPr>
            <a:lvl2pPr>
              <a:tabLst>
                <a:tab pos="723900" algn="l"/>
                <a:tab pos="1447800" algn="l"/>
                <a:tab pos="2171700" algn="l"/>
                <a:tab pos="2895600" algn="l"/>
              </a:tabLst>
              <a:defRPr>
                <a:solidFill>
                  <a:schemeClr val="bg1"/>
                </a:solidFill>
                <a:latin typeface="Arial" charset="0"/>
                <a:ea typeface="Microsoft YaHei" charset="-122"/>
              </a:defRPr>
            </a:lvl2pPr>
            <a:lvl3pPr>
              <a:tabLst>
                <a:tab pos="723900" algn="l"/>
                <a:tab pos="1447800" algn="l"/>
                <a:tab pos="2171700" algn="l"/>
                <a:tab pos="2895600" algn="l"/>
              </a:tabLst>
              <a:defRPr>
                <a:solidFill>
                  <a:schemeClr val="bg1"/>
                </a:solidFill>
                <a:latin typeface="Arial" charset="0"/>
                <a:ea typeface="Microsoft YaHei" charset="-122"/>
              </a:defRPr>
            </a:lvl3pPr>
            <a:lvl4pPr>
              <a:tabLst>
                <a:tab pos="723900" algn="l"/>
                <a:tab pos="1447800" algn="l"/>
                <a:tab pos="2171700" algn="l"/>
                <a:tab pos="2895600" algn="l"/>
              </a:tabLst>
              <a:defRPr>
                <a:solidFill>
                  <a:schemeClr val="bg1"/>
                </a:solidFill>
                <a:latin typeface="Arial" charset="0"/>
                <a:ea typeface="Microsoft YaHei" charset="-122"/>
              </a:defRPr>
            </a:lvl4pPr>
            <a:lvl5pPr>
              <a:tabLst>
                <a:tab pos="723900" algn="l"/>
                <a:tab pos="1447800" algn="l"/>
                <a:tab pos="2171700" algn="l"/>
                <a:tab pos="2895600" algn="l"/>
              </a:tabLst>
              <a:defRPr>
                <a:solidFill>
                  <a:schemeClr val="bg1"/>
                </a:solidFill>
                <a:latin typeface="Arial" charset="0"/>
                <a:ea typeface="Microsoft YaHei" charset="-122"/>
              </a:defRPr>
            </a:lvl5pPr>
            <a:lvl6pPr marL="2514600" indent="-228600" defTabSz="457200" eaLnBrk="0" fontAlgn="base" hangingPunct="0">
              <a:spcBef>
                <a:spcPct val="0"/>
              </a:spcBef>
              <a:spcAft>
                <a:spcPct val="0"/>
              </a:spcAft>
              <a:tabLst>
                <a:tab pos="723900" algn="l"/>
                <a:tab pos="1447800" algn="l"/>
                <a:tab pos="2171700" algn="l"/>
                <a:tab pos="2895600" algn="l"/>
              </a:tabLst>
              <a:defRPr>
                <a:solidFill>
                  <a:schemeClr val="bg1"/>
                </a:solidFill>
                <a:latin typeface="Arial" charset="0"/>
                <a:ea typeface="Microsoft YaHei" charset="-122"/>
              </a:defRPr>
            </a:lvl6pPr>
            <a:lvl7pPr marL="2971800" indent="-228600" defTabSz="457200" eaLnBrk="0" fontAlgn="base" hangingPunct="0">
              <a:spcBef>
                <a:spcPct val="0"/>
              </a:spcBef>
              <a:spcAft>
                <a:spcPct val="0"/>
              </a:spcAft>
              <a:tabLst>
                <a:tab pos="723900" algn="l"/>
                <a:tab pos="1447800" algn="l"/>
                <a:tab pos="2171700" algn="l"/>
                <a:tab pos="2895600" algn="l"/>
              </a:tabLst>
              <a:defRPr>
                <a:solidFill>
                  <a:schemeClr val="bg1"/>
                </a:solidFill>
                <a:latin typeface="Arial" charset="0"/>
                <a:ea typeface="Microsoft YaHei" charset="-122"/>
              </a:defRPr>
            </a:lvl7pPr>
            <a:lvl8pPr marL="3429000" indent="-228600" defTabSz="457200" eaLnBrk="0" fontAlgn="base" hangingPunct="0">
              <a:spcBef>
                <a:spcPct val="0"/>
              </a:spcBef>
              <a:spcAft>
                <a:spcPct val="0"/>
              </a:spcAft>
              <a:tabLst>
                <a:tab pos="723900" algn="l"/>
                <a:tab pos="1447800" algn="l"/>
                <a:tab pos="2171700" algn="l"/>
                <a:tab pos="2895600" algn="l"/>
              </a:tabLst>
              <a:defRPr>
                <a:solidFill>
                  <a:schemeClr val="bg1"/>
                </a:solidFill>
                <a:latin typeface="Arial" charset="0"/>
                <a:ea typeface="Microsoft YaHei" charset="-122"/>
              </a:defRPr>
            </a:lvl8pPr>
            <a:lvl9pPr marL="3886200" indent="-228600" defTabSz="457200" eaLnBrk="0" fontAlgn="base" hangingPunct="0">
              <a:spcBef>
                <a:spcPct val="0"/>
              </a:spcBef>
              <a:spcAft>
                <a:spcPct val="0"/>
              </a:spcAft>
              <a:tabLst>
                <a:tab pos="723900" algn="l"/>
                <a:tab pos="1447800" algn="l"/>
                <a:tab pos="2171700" algn="l"/>
                <a:tab pos="2895600" algn="l"/>
              </a:tabLst>
              <a:defRPr>
                <a:solidFill>
                  <a:schemeClr val="bg1"/>
                </a:solidFill>
                <a:latin typeface="Arial" charset="0"/>
                <a:ea typeface="Microsoft YaHei" charset="-122"/>
              </a:defRPr>
            </a:lvl9pPr>
          </a:lstStyle>
          <a:p>
            <a:pPr eaLnBrk="1">
              <a:lnSpc>
                <a:spcPct val="105000"/>
              </a:lnSpc>
              <a:spcBef>
                <a:spcPts val="4463"/>
              </a:spcBef>
              <a:buClr>
                <a:srgbClr val="84A685"/>
              </a:buClr>
              <a:buSzPct val="80000"/>
              <a:buFont typeface="Wingdings" charset="2"/>
              <a:buChar char=""/>
              <a:defRPr/>
            </a:pPr>
            <a:endParaRPr lang="en-US" altLang="en-US" sz="2200" b="1">
              <a:solidFill>
                <a:srgbClr val="FFFFFF"/>
              </a:solidFill>
              <a:latin typeface="Avenir Next" charset="0"/>
            </a:endParaRPr>
          </a:p>
        </p:txBody>
      </p:sp>
      <p:sp>
        <p:nvSpPr>
          <p:cNvPr id="8200" name="Text Box 8">
            <a:extLst>
              <a:ext uri="{FF2B5EF4-FFF2-40B4-BE49-F238E27FC236}">
                <a16:creationId xmlns:a16="http://schemas.microsoft.com/office/drawing/2014/main" id="{7CA00EC3-BF7F-B70C-1A7B-C629A20C8D8E}"/>
              </a:ext>
            </a:extLst>
          </p:cNvPr>
          <p:cNvSpPr txBox="1">
            <a:spLocks noChangeArrowheads="1"/>
          </p:cNvSpPr>
          <p:nvPr/>
        </p:nvSpPr>
        <p:spPr bwMode="auto">
          <a:xfrm>
            <a:off x="930275" y="2443163"/>
            <a:ext cx="180975" cy="455612"/>
          </a:xfrm>
          <a:prstGeom prst="rect">
            <a:avLst/>
          </a:prstGeom>
          <a:noFill/>
          <a:ln>
            <a:noFill/>
          </a:ln>
          <a:effectLst/>
        </p:spPr>
        <p:txBody>
          <a:bodyPr wrap="none" anchor="ctr"/>
          <a:lstStyle/>
          <a:p>
            <a:pPr eaLnBrk="1">
              <a:lnSpc>
                <a:spcPct val="93000"/>
              </a:lnSpc>
              <a:buClr>
                <a:srgbClr val="000000"/>
              </a:buClr>
              <a:buSzPct val="100000"/>
              <a:buFont typeface="Times New Roman" charset="0"/>
              <a:buNone/>
              <a:defRPr/>
            </a:pPr>
            <a:endParaRPr lang="en-US" altLang="en-US">
              <a:latin typeface="Arial" charset="0"/>
              <a:ea typeface="Microsoft YaHei" charset="-122"/>
            </a:endParaRPr>
          </a:p>
        </p:txBody>
      </p:sp>
      <p:pic>
        <p:nvPicPr>
          <p:cNvPr id="27651" name="Picture 2">
            <a:extLst>
              <a:ext uri="{FF2B5EF4-FFF2-40B4-BE49-F238E27FC236}">
                <a16:creationId xmlns:a16="http://schemas.microsoft.com/office/drawing/2014/main" id="{5D0FBB4F-5A1B-89B6-C2EB-5C391373D1A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86363" y="1951038"/>
            <a:ext cx="4659312" cy="275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652" name="Picture 1">
            <a:extLst>
              <a:ext uri="{FF2B5EF4-FFF2-40B4-BE49-F238E27FC236}">
                <a16:creationId xmlns:a16="http://schemas.microsoft.com/office/drawing/2014/main" id="{A7A4A95D-9F35-2F47-5FC5-AAE26988BC7C}"/>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5235575" y="4892675"/>
            <a:ext cx="4560888" cy="2035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7653" name="TextBox 11">
            <a:extLst>
              <a:ext uri="{FF2B5EF4-FFF2-40B4-BE49-F238E27FC236}">
                <a16:creationId xmlns:a16="http://schemas.microsoft.com/office/drawing/2014/main" id="{D0A36C1F-7A28-B7AD-173F-66C1484A6CFC}"/>
              </a:ext>
            </a:extLst>
          </p:cNvPr>
          <p:cNvSpPr txBox="1">
            <a:spLocks noChangeArrowheads="1"/>
          </p:cNvSpPr>
          <p:nvPr/>
        </p:nvSpPr>
        <p:spPr bwMode="auto">
          <a:xfrm>
            <a:off x="1208088" y="387350"/>
            <a:ext cx="8850312" cy="685800"/>
          </a:xfrm>
          <a:prstGeom prst="rect">
            <a:avLst/>
          </a:prstGeom>
          <a:solidFill>
            <a:srgbClr val="10408F"/>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en-US" altLang="en-US"/>
          </a:p>
        </p:txBody>
      </p:sp>
      <p:sp>
        <p:nvSpPr>
          <p:cNvPr id="27654" name="TextBox 12">
            <a:extLst>
              <a:ext uri="{FF2B5EF4-FFF2-40B4-BE49-F238E27FC236}">
                <a16:creationId xmlns:a16="http://schemas.microsoft.com/office/drawing/2014/main" id="{871EAC75-FE7E-CDF9-0044-916FB4D055D9}"/>
              </a:ext>
            </a:extLst>
          </p:cNvPr>
          <p:cNvSpPr txBox="1">
            <a:spLocks noChangeArrowheads="1"/>
          </p:cNvSpPr>
          <p:nvPr/>
        </p:nvSpPr>
        <p:spPr bwMode="auto">
          <a:xfrm>
            <a:off x="6892132" y="496888"/>
            <a:ext cx="2904331"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r>
              <a:rPr lang="en-US" altLang="en-US" sz="2400" dirty="0"/>
              <a:t>Constituent Tracker</a:t>
            </a:r>
          </a:p>
        </p:txBody>
      </p:sp>
      <p:sp>
        <p:nvSpPr>
          <p:cNvPr id="10" name="Text Box 8">
            <a:extLst>
              <a:ext uri="{FF2B5EF4-FFF2-40B4-BE49-F238E27FC236}">
                <a16:creationId xmlns:a16="http://schemas.microsoft.com/office/drawing/2014/main" id="{E6D9FDB2-DFCB-3A3C-C942-809A8456A97B}"/>
              </a:ext>
            </a:extLst>
          </p:cNvPr>
          <p:cNvSpPr txBox="1">
            <a:spLocks noChangeArrowheads="1"/>
          </p:cNvSpPr>
          <p:nvPr/>
        </p:nvSpPr>
        <p:spPr bwMode="auto">
          <a:xfrm>
            <a:off x="285750" y="1570038"/>
            <a:ext cx="4343400" cy="3657600"/>
          </a:xfrm>
          <a:prstGeom prst="rect">
            <a:avLst/>
          </a:prstGeom>
          <a:noFill/>
          <a:ln>
            <a:noFill/>
          </a:ln>
          <a:effectLst/>
        </p:spPr>
        <p:txBody>
          <a:bodyPr lIns="90000" tIns="45000" rIns="90000" bIns="45000"/>
          <a:lstStyle>
            <a:lvl1pPr marL="215900" indent="-215900">
              <a:lnSpc>
                <a:spcPct val="93000"/>
              </a:lnSpc>
              <a:spcAft>
                <a:spcPts val="1413"/>
              </a:spcAft>
              <a:buClr>
                <a:srgbClr val="000000"/>
              </a:buClr>
              <a:buSzPct val="100000"/>
              <a:buFont typeface="Times New Roman" charset="0"/>
              <a:tabLst>
                <a:tab pos="723900" algn="l"/>
                <a:tab pos="1447800" algn="l"/>
                <a:tab pos="2171700" algn="l"/>
                <a:tab pos="2895600" algn="l"/>
                <a:tab pos="3619500" algn="l"/>
                <a:tab pos="4343400" algn="l"/>
              </a:tabLst>
              <a:defRPr sz="3200">
                <a:solidFill>
                  <a:srgbClr val="000000"/>
                </a:solidFill>
                <a:latin typeface="Arial" charset="0"/>
                <a:ea typeface="Microsoft YaHei" charset="-122"/>
              </a:defRPr>
            </a:lvl1pPr>
            <a:lvl2pPr>
              <a:lnSpc>
                <a:spcPct val="93000"/>
              </a:lnSpc>
              <a:spcAft>
                <a:spcPts val="1138"/>
              </a:spcAft>
              <a:buClr>
                <a:srgbClr val="000000"/>
              </a:buClr>
              <a:buSzPct val="100000"/>
              <a:buFont typeface="Times New Roman" charset="0"/>
              <a:tabLst>
                <a:tab pos="723900" algn="l"/>
                <a:tab pos="1447800" algn="l"/>
                <a:tab pos="2171700" algn="l"/>
                <a:tab pos="2895600" algn="l"/>
                <a:tab pos="3619500" algn="l"/>
                <a:tab pos="4343400" algn="l"/>
              </a:tabLst>
              <a:defRPr sz="2800">
                <a:solidFill>
                  <a:srgbClr val="000000"/>
                </a:solidFill>
                <a:latin typeface="Arial" charset="0"/>
                <a:ea typeface="Microsoft YaHei" charset="-122"/>
              </a:defRPr>
            </a:lvl2pPr>
            <a:lvl3pPr>
              <a:lnSpc>
                <a:spcPct val="93000"/>
              </a:lnSpc>
              <a:spcAft>
                <a:spcPts val="850"/>
              </a:spcAft>
              <a:buClr>
                <a:srgbClr val="000000"/>
              </a:buClr>
              <a:buSzPct val="100000"/>
              <a:buFont typeface="Times New Roman" charset="0"/>
              <a:tabLst>
                <a:tab pos="723900" algn="l"/>
                <a:tab pos="1447800" algn="l"/>
                <a:tab pos="2171700" algn="l"/>
                <a:tab pos="2895600" algn="l"/>
                <a:tab pos="3619500" algn="l"/>
                <a:tab pos="4343400" algn="l"/>
              </a:tabLst>
              <a:defRPr sz="2400">
                <a:solidFill>
                  <a:srgbClr val="000000"/>
                </a:solidFill>
                <a:latin typeface="Arial" charset="0"/>
                <a:ea typeface="Microsoft YaHei" charset="-122"/>
              </a:defRPr>
            </a:lvl3pPr>
            <a:lvl4pPr>
              <a:lnSpc>
                <a:spcPct val="93000"/>
              </a:lnSpc>
              <a:spcAft>
                <a:spcPts val="575"/>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4pPr>
            <a:lvl5pPr>
              <a:lnSpc>
                <a:spcPct val="93000"/>
              </a:lnSpc>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5pPr>
            <a:lvl6pPr marL="2514600" indent="-228600" defTabSz="457200" eaLnBrk="0" fontAlgn="base" hangingPunct="0">
              <a:lnSpc>
                <a:spcPct val="93000"/>
              </a:lnSpc>
              <a:spcBef>
                <a:spcPct val="0"/>
              </a:spcBef>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6pPr>
            <a:lvl7pPr marL="2971800" indent="-228600" defTabSz="457200" eaLnBrk="0" fontAlgn="base" hangingPunct="0">
              <a:lnSpc>
                <a:spcPct val="93000"/>
              </a:lnSpc>
              <a:spcBef>
                <a:spcPct val="0"/>
              </a:spcBef>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7pPr>
            <a:lvl8pPr marL="3429000" indent="-228600" defTabSz="457200" eaLnBrk="0" fontAlgn="base" hangingPunct="0">
              <a:lnSpc>
                <a:spcPct val="93000"/>
              </a:lnSpc>
              <a:spcBef>
                <a:spcPct val="0"/>
              </a:spcBef>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8pPr>
            <a:lvl9pPr marL="3886200" indent="-228600" defTabSz="457200" eaLnBrk="0" fontAlgn="base" hangingPunct="0">
              <a:lnSpc>
                <a:spcPct val="93000"/>
              </a:lnSpc>
              <a:spcBef>
                <a:spcPct val="0"/>
              </a:spcBef>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9pPr>
          </a:lstStyle>
          <a:p>
            <a:pPr marL="0" indent="0" eaLnBrk="1">
              <a:lnSpc>
                <a:spcPct val="105000"/>
              </a:lnSpc>
              <a:spcBef>
                <a:spcPts val="1738"/>
              </a:spcBef>
              <a:spcAft>
                <a:spcPct val="0"/>
              </a:spcAft>
              <a:buClr>
                <a:srgbClr val="69BD46"/>
              </a:buClr>
              <a:defRPr/>
            </a:pPr>
            <a:r>
              <a:rPr lang="en-US" altLang="en-US" sz="1600" b="1" u="sng" dirty="0">
                <a:solidFill>
                  <a:srgbClr val="10408F"/>
                </a:solidFill>
                <a:latin typeface="Avenir Next" panose="020B0503020202020204" pitchFamily="34" charset="0"/>
              </a:rPr>
              <a:t>What Does it Do?</a:t>
            </a:r>
          </a:p>
          <a:p>
            <a:pPr eaLnBrk="1">
              <a:lnSpc>
                <a:spcPct val="105000"/>
              </a:lnSpc>
              <a:spcBef>
                <a:spcPts val="1738"/>
              </a:spcBef>
              <a:spcAft>
                <a:spcPct val="0"/>
              </a:spcAft>
              <a:buClr>
                <a:srgbClr val="69BD46"/>
              </a:buClr>
              <a:buFont typeface="Wingdings" charset="2"/>
              <a:buChar char=""/>
              <a:defRPr/>
            </a:pPr>
            <a:r>
              <a:rPr lang="en-US" altLang="en-US" sz="1600" dirty="0">
                <a:solidFill>
                  <a:schemeClr val="accent6">
                    <a:lumMod val="75000"/>
                  </a:schemeClr>
                </a:solidFill>
                <a:latin typeface="Avenir Next" panose="020B0503020202020204" pitchFamily="34" charset="0"/>
              </a:rPr>
              <a:t>Real Time Constituent Tracking</a:t>
            </a:r>
          </a:p>
          <a:p>
            <a:pPr eaLnBrk="1">
              <a:lnSpc>
                <a:spcPct val="105000"/>
              </a:lnSpc>
              <a:spcBef>
                <a:spcPts val="1738"/>
              </a:spcBef>
              <a:spcAft>
                <a:spcPct val="0"/>
              </a:spcAft>
              <a:buClr>
                <a:srgbClr val="69BD46"/>
              </a:buClr>
              <a:buFont typeface="Wingdings" charset="2"/>
              <a:buChar char=""/>
              <a:defRPr/>
            </a:pPr>
            <a:r>
              <a:rPr lang="en-US" sz="1600" dirty="0">
                <a:solidFill>
                  <a:schemeClr val="accent6">
                    <a:lumMod val="75000"/>
                  </a:schemeClr>
                </a:solidFill>
                <a:latin typeface="Avenir Next" panose="020B0503020202020204" pitchFamily="34" charset="0"/>
                <a:ea typeface="Microsoft YaHei" panose="020B0503020204020204" pitchFamily="34" charset="-122"/>
              </a:rPr>
              <a:t>Provide water managers spatial maps to visualize constituent fields that include the best possible representation of gradients</a:t>
            </a:r>
          </a:p>
          <a:p>
            <a:pPr eaLnBrk="1">
              <a:lnSpc>
                <a:spcPct val="105000"/>
              </a:lnSpc>
              <a:spcBef>
                <a:spcPts val="1738"/>
              </a:spcBef>
              <a:spcAft>
                <a:spcPct val="0"/>
              </a:spcAft>
              <a:buClr>
                <a:srgbClr val="69BD46"/>
              </a:buClr>
              <a:buFont typeface="Wingdings" charset="2"/>
              <a:buChar char=""/>
              <a:defRPr/>
            </a:pPr>
            <a:r>
              <a:rPr lang="en-US" altLang="en-US" sz="1600" dirty="0">
                <a:solidFill>
                  <a:schemeClr val="accent6">
                    <a:lumMod val="75000"/>
                  </a:schemeClr>
                </a:solidFill>
                <a:latin typeface="Avenir Next" panose="020B0503020202020204" pitchFamily="34" charset="0"/>
              </a:rPr>
              <a:t>Water Ops</a:t>
            </a:r>
          </a:p>
          <a:p>
            <a:pPr eaLnBrk="1">
              <a:lnSpc>
                <a:spcPct val="105000"/>
              </a:lnSpc>
              <a:spcBef>
                <a:spcPts val="1738"/>
              </a:spcBef>
              <a:spcAft>
                <a:spcPct val="0"/>
              </a:spcAft>
              <a:buClr>
                <a:srgbClr val="69BD46"/>
              </a:buClr>
              <a:buFont typeface="Wingdings" charset="2"/>
              <a:buChar char=""/>
              <a:defRPr/>
            </a:pPr>
            <a:r>
              <a:rPr lang="en-US" sz="1600" dirty="0">
                <a:solidFill>
                  <a:schemeClr val="accent6">
                    <a:lumMod val="75000"/>
                  </a:schemeClr>
                </a:solidFill>
                <a:latin typeface="Avenir Next" panose="020B0503020202020204" pitchFamily="34" charset="0"/>
                <a:ea typeface="Microsoft YaHei" panose="020B0503020204020204" pitchFamily="34" charset="-122"/>
              </a:rPr>
              <a:t>Advance data modeling algorithms</a:t>
            </a:r>
          </a:p>
          <a:p>
            <a:pPr eaLnBrk="1">
              <a:lnSpc>
                <a:spcPct val="105000"/>
              </a:lnSpc>
              <a:spcBef>
                <a:spcPts val="1738"/>
              </a:spcBef>
              <a:spcAft>
                <a:spcPct val="0"/>
              </a:spcAft>
              <a:buClr>
                <a:srgbClr val="69BD46"/>
              </a:buClr>
              <a:buFont typeface="Wingdings" charset="2"/>
              <a:buChar char=""/>
              <a:defRPr/>
            </a:pPr>
            <a:endParaRPr lang="en-US" altLang="en-US" sz="1600" b="1" dirty="0">
              <a:solidFill>
                <a:srgbClr val="10408F"/>
              </a:solidFill>
              <a:latin typeface="Avenir Next" panose="020B0503020202020204" pitchFamily="34" charset="0"/>
            </a:endParaRPr>
          </a:p>
          <a:p>
            <a:pPr marL="0" indent="0" eaLnBrk="1">
              <a:lnSpc>
                <a:spcPct val="105000"/>
              </a:lnSpc>
              <a:spcBef>
                <a:spcPts val="1738"/>
              </a:spcBef>
              <a:spcAft>
                <a:spcPct val="0"/>
              </a:spcAft>
              <a:buClr>
                <a:srgbClr val="69BD46"/>
              </a:buClr>
              <a:defRPr/>
            </a:pPr>
            <a:r>
              <a:rPr lang="en-US" altLang="en-US" sz="1600" b="1" u="sng" dirty="0">
                <a:solidFill>
                  <a:srgbClr val="10408F"/>
                </a:solidFill>
                <a:latin typeface="Avenir Next" panose="020B0503020202020204" pitchFamily="34" charset="0"/>
              </a:rPr>
              <a:t>Who is Using it?</a:t>
            </a:r>
            <a:endParaRPr lang="en-US" altLang="en-US" sz="1400" b="1" dirty="0">
              <a:solidFill>
                <a:srgbClr val="77838F"/>
              </a:solidFill>
              <a:latin typeface="Avenir Next" panose="020B0503020202020204" pitchFamily="34" charset="0"/>
            </a:endParaRPr>
          </a:p>
          <a:p>
            <a:pPr eaLnBrk="1">
              <a:lnSpc>
                <a:spcPct val="105000"/>
              </a:lnSpc>
              <a:spcBef>
                <a:spcPts val="1738"/>
              </a:spcBef>
              <a:spcAft>
                <a:spcPct val="0"/>
              </a:spcAft>
              <a:buClr>
                <a:srgbClr val="69BD46"/>
              </a:buClr>
              <a:buFont typeface="Wingdings" charset="2"/>
              <a:buChar char=""/>
              <a:defRPr/>
            </a:pPr>
            <a:r>
              <a:rPr lang="en-US" altLang="en-US" sz="1600" dirty="0">
                <a:solidFill>
                  <a:srgbClr val="FFC000"/>
                </a:solidFill>
                <a:latin typeface="Avenir Next" panose="020B0503020202020204" pitchFamily="34" charset="0"/>
              </a:rPr>
              <a:t>Drought Monitoring</a:t>
            </a:r>
          </a:p>
          <a:p>
            <a:pPr eaLnBrk="1">
              <a:lnSpc>
                <a:spcPct val="105000"/>
              </a:lnSpc>
              <a:spcBef>
                <a:spcPts val="1738"/>
              </a:spcBef>
              <a:spcAft>
                <a:spcPct val="0"/>
              </a:spcAft>
              <a:buClr>
                <a:srgbClr val="69BD46"/>
              </a:buClr>
              <a:buFont typeface="Wingdings" charset="2"/>
              <a:buChar char=""/>
              <a:defRPr/>
            </a:pPr>
            <a:r>
              <a:rPr lang="en-US" altLang="en-US" sz="1600" dirty="0">
                <a:solidFill>
                  <a:srgbClr val="FFC000"/>
                </a:solidFill>
                <a:latin typeface="Avenir Next" panose="020B0503020202020204" pitchFamily="34" charset="0"/>
              </a:rPr>
              <a:t>Trawl Managers</a:t>
            </a:r>
          </a:p>
          <a:p>
            <a:pPr eaLnBrk="1">
              <a:lnSpc>
                <a:spcPct val="105000"/>
              </a:lnSpc>
              <a:spcBef>
                <a:spcPts val="1738"/>
              </a:spcBef>
              <a:spcAft>
                <a:spcPct val="0"/>
              </a:spcAft>
              <a:buClr>
                <a:srgbClr val="69BD46"/>
              </a:buClr>
              <a:buFont typeface="Wingdings" charset="2"/>
              <a:buChar char=""/>
              <a:defRPr/>
            </a:pPr>
            <a:r>
              <a:rPr lang="en-US" altLang="en-US" sz="1600" dirty="0">
                <a:solidFill>
                  <a:srgbClr val="FFC000"/>
                </a:solidFill>
                <a:latin typeface="Avenir Next" panose="020B0503020202020204" pitchFamily="34" charset="0"/>
              </a:rPr>
              <a:t>Science Community</a:t>
            </a:r>
          </a:p>
          <a:p>
            <a:pPr eaLnBrk="1">
              <a:lnSpc>
                <a:spcPct val="105000"/>
              </a:lnSpc>
              <a:spcBef>
                <a:spcPts val="1738"/>
              </a:spcBef>
              <a:spcAft>
                <a:spcPct val="0"/>
              </a:spcAft>
              <a:buClr>
                <a:srgbClr val="69BD46"/>
              </a:buClr>
              <a:buFont typeface="Wingdings" charset="2"/>
              <a:buChar char=""/>
              <a:defRPr/>
            </a:pPr>
            <a:r>
              <a:rPr lang="en-US" altLang="en-US" sz="1600" dirty="0">
                <a:solidFill>
                  <a:srgbClr val="FFC000"/>
                </a:solidFill>
                <a:latin typeface="Avenir Next" panose="020B0503020202020204" pitchFamily="34" charset="0"/>
              </a:rPr>
              <a:t>Water Ops</a:t>
            </a:r>
          </a:p>
          <a:p>
            <a:pPr marL="0" indent="0" eaLnBrk="1">
              <a:lnSpc>
                <a:spcPct val="105000"/>
              </a:lnSpc>
              <a:spcBef>
                <a:spcPts val="1738"/>
              </a:spcBef>
              <a:spcAft>
                <a:spcPct val="0"/>
              </a:spcAft>
              <a:buClr>
                <a:srgbClr val="69BD46"/>
              </a:buClr>
              <a:defRPr/>
            </a:pPr>
            <a:endParaRPr lang="en-US" altLang="en-US" sz="1600" b="1" u="sng" dirty="0">
              <a:solidFill>
                <a:srgbClr val="10408F"/>
              </a:solidFill>
              <a:latin typeface="Century Gothic" charset="0"/>
            </a:endParaRPr>
          </a:p>
        </p:txBody>
      </p:sp>
      <p:pic>
        <p:nvPicPr>
          <p:cNvPr id="12" name="Picture 11">
            <a:extLst>
              <a:ext uri="{FF2B5EF4-FFF2-40B4-BE49-F238E27FC236}">
                <a16:creationId xmlns:a16="http://schemas.microsoft.com/office/drawing/2014/main" id="{54844685-FA23-15AA-1217-F13140998208}"/>
              </a:ext>
            </a:extLst>
          </p:cNvPr>
          <p:cNvPicPr>
            <a:picLocks noChangeAspect="1" noChangeArrowheads="1"/>
          </p:cNvPicPr>
          <p:nvPr/>
        </p:nvPicPr>
        <p:blipFill>
          <a:blip r:embed="rId5"/>
          <a:srcRect/>
          <a:stretch>
            <a:fillRect/>
          </a:stretch>
        </p:blipFill>
        <p:spPr bwMode="auto">
          <a:xfrm>
            <a:off x="4402138" y="7045325"/>
            <a:ext cx="1171575" cy="327025"/>
          </a:xfrm>
          <a:prstGeom prst="rect">
            <a:avLst/>
          </a:prstGeom>
          <a:noFill/>
          <a:ln>
            <a:noFill/>
          </a:ln>
          <a:effectLst/>
        </p:spPr>
      </p:pic>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8">
            <a:extLst>
              <a:ext uri="{FF2B5EF4-FFF2-40B4-BE49-F238E27FC236}">
                <a16:creationId xmlns:a16="http://schemas.microsoft.com/office/drawing/2014/main" id="{2B22DCB3-9FD8-1DFA-334B-EE9E9FBF87BA}"/>
              </a:ext>
            </a:extLst>
          </p:cNvPr>
          <p:cNvSpPr txBox="1">
            <a:spLocks noChangeArrowheads="1"/>
          </p:cNvSpPr>
          <p:nvPr/>
        </p:nvSpPr>
        <p:spPr bwMode="auto">
          <a:xfrm>
            <a:off x="163512" y="1189037"/>
            <a:ext cx="9631362" cy="762000"/>
          </a:xfrm>
          <a:prstGeom prst="rect">
            <a:avLst/>
          </a:prstGeom>
          <a:noFill/>
          <a:ln>
            <a:noFill/>
          </a:ln>
          <a:effectLst/>
        </p:spPr>
        <p:txBody>
          <a:bodyPr lIns="90000" tIns="45000" rIns="90000" bIns="45000"/>
          <a:lstStyle>
            <a:lvl1pPr marL="215900" indent="-215900">
              <a:lnSpc>
                <a:spcPct val="93000"/>
              </a:lnSpc>
              <a:spcAft>
                <a:spcPts val="1413"/>
              </a:spcAft>
              <a:buClr>
                <a:srgbClr val="000000"/>
              </a:buClr>
              <a:buSzPct val="100000"/>
              <a:buFont typeface="Times New Roman" charset="0"/>
              <a:tabLst>
                <a:tab pos="723900" algn="l"/>
                <a:tab pos="1447800" algn="l"/>
                <a:tab pos="2171700" algn="l"/>
                <a:tab pos="2895600" algn="l"/>
                <a:tab pos="3619500" algn="l"/>
                <a:tab pos="4343400" algn="l"/>
              </a:tabLst>
              <a:defRPr sz="3200">
                <a:solidFill>
                  <a:srgbClr val="000000"/>
                </a:solidFill>
                <a:latin typeface="Arial" charset="0"/>
                <a:ea typeface="Microsoft YaHei" charset="-122"/>
              </a:defRPr>
            </a:lvl1pPr>
            <a:lvl2pPr>
              <a:lnSpc>
                <a:spcPct val="93000"/>
              </a:lnSpc>
              <a:spcAft>
                <a:spcPts val="1138"/>
              </a:spcAft>
              <a:buClr>
                <a:srgbClr val="000000"/>
              </a:buClr>
              <a:buSzPct val="100000"/>
              <a:buFont typeface="Times New Roman" charset="0"/>
              <a:tabLst>
                <a:tab pos="723900" algn="l"/>
                <a:tab pos="1447800" algn="l"/>
                <a:tab pos="2171700" algn="l"/>
                <a:tab pos="2895600" algn="l"/>
                <a:tab pos="3619500" algn="l"/>
                <a:tab pos="4343400" algn="l"/>
              </a:tabLst>
              <a:defRPr sz="2800">
                <a:solidFill>
                  <a:srgbClr val="000000"/>
                </a:solidFill>
                <a:latin typeface="Arial" charset="0"/>
                <a:ea typeface="Microsoft YaHei" charset="-122"/>
              </a:defRPr>
            </a:lvl2pPr>
            <a:lvl3pPr>
              <a:lnSpc>
                <a:spcPct val="93000"/>
              </a:lnSpc>
              <a:spcAft>
                <a:spcPts val="850"/>
              </a:spcAft>
              <a:buClr>
                <a:srgbClr val="000000"/>
              </a:buClr>
              <a:buSzPct val="100000"/>
              <a:buFont typeface="Times New Roman" charset="0"/>
              <a:tabLst>
                <a:tab pos="723900" algn="l"/>
                <a:tab pos="1447800" algn="l"/>
                <a:tab pos="2171700" algn="l"/>
                <a:tab pos="2895600" algn="l"/>
                <a:tab pos="3619500" algn="l"/>
                <a:tab pos="4343400" algn="l"/>
              </a:tabLst>
              <a:defRPr sz="2400">
                <a:solidFill>
                  <a:srgbClr val="000000"/>
                </a:solidFill>
                <a:latin typeface="Arial" charset="0"/>
                <a:ea typeface="Microsoft YaHei" charset="-122"/>
              </a:defRPr>
            </a:lvl3pPr>
            <a:lvl4pPr>
              <a:lnSpc>
                <a:spcPct val="93000"/>
              </a:lnSpc>
              <a:spcAft>
                <a:spcPts val="575"/>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4pPr>
            <a:lvl5pPr>
              <a:lnSpc>
                <a:spcPct val="93000"/>
              </a:lnSpc>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5pPr>
            <a:lvl6pPr marL="2514600" indent="-228600" defTabSz="457200" eaLnBrk="0" fontAlgn="base" hangingPunct="0">
              <a:lnSpc>
                <a:spcPct val="93000"/>
              </a:lnSpc>
              <a:spcBef>
                <a:spcPct val="0"/>
              </a:spcBef>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6pPr>
            <a:lvl7pPr marL="2971800" indent="-228600" defTabSz="457200" eaLnBrk="0" fontAlgn="base" hangingPunct="0">
              <a:lnSpc>
                <a:spcPct val="93000"/>
              </a:lnSpc>
              <a:spcBef>
                <a:spcPct val="0"/>
              </a:spcBef>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7pPr>
            <a:lvl8pPr marL="3429000" indent="-228600" defTabSz="457200" eaLnBrk="0" fontAlgn="base" hangingPunct="0">
              <a:lnSpc>
                <a:spcPct val="93000"/>
              </a:lnSpc>
              <a:spcBef>
                <a:spcPct val="0"/>
              </a:spcBef>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8pPr>
            <a:lvl9pPr marL="3886200" indent="-228600" defTabSz="457200" eaLnBrk="0" fontAlgn="base" hangingPunct="0">
              <a:lnSpc>
                <a:spcPct val="93000"/>
              </a:lnSpc>
              <a:spcBef>
                <a:spcPct val="0"/>
              </a:spcBef>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9pPr>
          </a:lstStyle>
          <a:p>
            <a:pPr marL="0" indent="0" eaLnBrk="1">
              <a:lnSpc>
                <a:spcPct val="105000"/>
              </a:lnSpc>
              <a:spcBef>
                <a:spcPts val="1738"/>
              </a:spcBef>
              <a:spcAft>
                <a:spcPct val="0"/>
              </a:spcAft>
              <a:buClr>
                <a:srgbClr val="69BD46"/>
              </a:buClr>
              <a:defRPr/>
            </a:pPr>
            <a:endParaRPr lang="en-US" altLang="en-US" sz="1600" b="1" dirty="0">
              <a:solidFill>
                <a:srgbClr val="10408F"/>
              </a:solidFill>
              <a:latin typeface="Century Gothic" charset="0"/>
            </a:endParaRPr>
          </a:p>
        </p:txBody>
      </p:sp>
      <p:pic>
        <p:nvPicPr>
          <p:cNvPr id="13" name="Picture 12" descr="A picture containing map, text, screenshot&#10;&#10;Description automatically generated">
            <a:extLst>
              <a:ext uri="{FF2B5EF4-FFF2-40B4-BE49-F238E27FC236}">
                <a16:creationId xmlns:a16="http://schemas.microsoft.com/office/drawing/2014/main" id="{43834A0D-6595-4F3A-3FE4-088E90ADECA8}"/>
              </a:ext>
            </a:extLst>
          </p:cNvPr>
          <p:cNvPicPr>
            <a:picLocks noChangeAspect="1"/>
          </p:cNvPicPr>
          <p:nvPr/>
        </p:nvPicPr>
        <p:blipFill>
          <a:blip r:embed="rId3"/>
          <a:stretch>
            <a:fillRect/>
          </a:stretch>
        </p:blipFill>
        <p:spPr>
          <a:xfrm>
            <a:off x="0" y="1310008"/>
            <a:ext cx="10080625" cy="5788548"/>
          </a:xfrm>
          <a:prstGeom prst="rect">
            <a:avLst/>
          </a:prstGeom>
        </p:spPr>
      </p:pic>
      <p:pic>
        <p:nvPicPr>
          <p:cNvPr id="3" name="Picture 2">
            <a:extLst>
              <a:ext uri="{FF2B5EF4-FFF2-40B4-BE49-F238E27FC236}">
                <a16:creationId xmlns:a16="http://schemas.microsoft.com/office/drawing/2014/main" id="{12506815-2B72-6116-731B-E3BFAC1D2DC2}"/>
              </a:ext>
            </a:extLst>
          </p:cNvPr>
          <p:cNvPicPr>
            <a:picLocks noChangeAspect="1" noChangeArrowheads="1"/>
          </p:cNvPicPr>
          <p:nvPr/>
        </p:nvPicPr>
        <p:blipFill>
          <a:blip r:embed="rId4"/>
          <a:srcRect/>
          <a:stretch>
            <a:fillRect/>
          </a:stretch>
        </p:blipFill>
        <p:spPr bwMode="auto">
          <a:xfrm>
            <a:off x="4492625" y="7219527"/>
            <a:ext cx="1095374" cy="306705"/>
          </a:xfrm>
          <a:prstGeom prst="rect">
            <a:avLst/>
          </a:prstGeom>
          <a:noFill/>
          <a:ln>
            <a:noFill/>
          </a:ln>
          <a:effectLst/>
        </p:spPr>
      </p:pic>
      <p:sp>
        <p:nvSpPr>
          <p:cNvPr id="4" name="TextBox 11">
            <a:extLst>
              <a:ext uri="{FF2B5EF4-FFF2-40B4-BE49-F238E27FC236}">
                <a16:creationId xmlns:a16="http://schemas.microsoft.com/office/drawing/2014/main" id="{4F6AE968-DC3E-94F4-7B11-96A437054C80}"/>
              </a:ext>
            </a:extLst>
          </p:cNvPr>
          <p:cNvSpPr txBox="1">
            <a:spLocks noChangeArrowheads="1"/>
          </p:cNvSpPr>
          <p:nvPr/>
        </p:nvSpPr>
        <p:spPr bwMode="auto">
          <a:xfrm>
            <a:off x="1208088" y="387350"/>
            <a:ext cx="8850312" cy="685800"/>
          </a:xfrm>
          <a:prstGeom prst="rect">
            <a:avLst/>
          </a:prstGeom>
          <a:solidFill>
            <a:srgbClr val="10408F"/>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en-US" altLang="en-US"/>
          </a:p>
        </p:txBody>
      </p:sp>
      <p:sp>
        <p:nvSpPr>
          <p:cNvPr id="5" name="TextBox 12">
            <a:extLst>
              <a:ext uri="{FF2B5EF4-FFF2-40B4-BE49-F238E27FC236}">
                <a16:creationId xmlns:a16="http://schemas.microsoft.com/office/drawing/2014/main" id="{7EF24314-FE90-A391-CBFD-143D60460AD3}"/>
              </a:ext>
            </a:extLst>
          </p:cNvPr>
          <p:cNvSpPr txBox="1">
            <a:spLocks noChangeArrowheads="1"/>
          </p:cNvSpPr>
          <p:nvPr/>
        </p:nvSpPr>
        <p:spPr bwMode="auto">
          <a:xfrm>
            <a:off x="5116512" y="496888"/>
            <a:ext cx="4679951"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r>
              <a:rPr lang="en-US" altLang="en-US" sz="2400" dirty="0"/>
              <a:t>Constituent Tracker Data Access</a:t>
            </a:r>
          </a:p>
        </p:txBody>
      </p:sp>
    </p:spTree>
    <p:extLst>
      <p:ext uri="{BB962C8B-B14F-4D97-AF65-F5344CB8AC3E}">
        <p14:creationId xmlns:p14="http://schemas.microsoft.com/office/powerpoint/2010/main" val="310748780"/>
      </p:ext>
    </p:extLst>
  </p:cSld>
  <p:clrMapOvr>
    <a:masterClrMapping/>
  </p:clrMapOvr>
  <p:transition spd="med"/>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8">
            <a:extLst>
              <a:ext uri="{FF2B5EF4-FFF2-40B4-BE49-F238E27FC236}">
                <a16:creationId xmlns:a16="http://schemas.microsoft.com/office/drawing/2014/main" id="{2B22DCB3-9FD8-1DFA-334B-EE9E9FBF87BA}"/>
              </a:ext>
            </a:extLst>
          </p:cNvPr>
          <p:cNvSpPr txBox="1">
            <a:spLocks noChangeArrowheads="1"/>
          </p:cNvSpPr>
          <p:nvPr/>
        </p:nvSpPr>
        <p:spPr bwMode="auto">
          <a:xfrm>
            <a:off x="163512" y="1288035"/>
            <a:ext cx="9631362" cy="762000"/>
          </a:xfrm>
          <a:prstGeom prst="rect">
            <a:avLst/>
          </a:prstGeom>
          <a:noFill/>
          <a:ln>
            <a:noFill/>
          </a:ln>
          <a:effectLst/>
        </p:spPr>
        <p:txBody>
          <a:bodyPr lIns="90000" tIns="45000" rIns="90000" bIns="45000"/>
          <a:lstStyle>
            <a:lvl1pPr marL="215900" indent="-215900">
              <a:lnSpc>
                <a:spcPct val="93000"/>
              </a:lnSpc>
              <a:spcAft>
                <a:spcPts val="1413"/>
              </a:spcAft>
              <a:buClr>
                <a:srgbClr val="000000"/>
              </a:buClr>
              <a:buSzPct val="100000"/>
              <a:buFont typeface="Times New Roman" charset="0"/>
              <a:tabLst>
                <a:tab pos="723900" algn="l"/>
                <a:tab pos="1447800" algn="l"/>
                <a:tab pos="2171700" algn="l"/>
                <a:tab pos="2895600" algn="l"/>
                <a:tab pos="3619500" algn="l"/>
                <a:tab pos="4343400" algn="l"/>
              </a:tabLst>
              <a:defRPr sz="3200">
                <a:solidFill>
                  <a:srgbClr val="000000"/>
                </a:solidFill>
                <a:latin typeface="Arial" charset="0"/>
                <a:ea typeface="Microsoft YaHei" charset="-122"/>
              </a:defRPr>
            </a:lvl1pPr>
            <a:lvl2pPr>
              <a:lnSpc>
                <a:spcPct val="93000"/>
              </a:lnSpc>
              <a:spcAft>
                <a:spcPts val="1138"/>
              </a:spcAft>
              <a:buClr>
                <a:srgbClr val="000000"/>
              </a:buClr>
              <a:buSzPct val="100000"/>
              <a:buFont typeface="Times New Roman" charset="0"/>
              <a:tabLst>
                <a:tab pos="723900" algn="l"/>
                <a:tab pos="1447800" algn="l"/>
                <a:tab pos="2171700" algn="l"/>
                <a:tab pos="2895600" algn="l"/>
                <a:tab pos="3619500" algn="l"/>
                <a:tab pos="4343400" algn="l"/>
              </a:tabLst>
              <a:defRPr sz="2800">
                <a:solidFill>
                  <a:srgbClr val="000000"/>
                </a:solidFill>
                <a:latin typeface="Arial" charset="0"/>
                <a:ea typeface="Microsoft YaHei" charset="-122"/>
              </a:defRPr>
            </a:lvl2pPr>
            <a:lvl3pPr>
              <a:lnSpc>
                <a:spcPct val="93000"/>
              </a:lnSpc>
              <a:spcAft>
                <a:spcPts val="850"/>
              </a:spcAft>
              <a:buClr>
                <a:srgbClr val="000000"/>
              </a:buClr>
              <a:buSzPct val="100000"/>
              <a:buFont typeface="Times New Roman" charset="0"/>
              <a:tabLst>
                <a:tab pos="723900" algn="l"/>
                <a:tab pos="1447800" algn="l"/>
                <a:tab pos="2171700" algn="l"/>
                <a:tab pos="2895600" algn="l"/>
                <a:tab pos="3619500" algn="l"/>
                <a:tab pos="4343400" algn="l"/>
              </a:tabLst>
              <a:defRPr sz="2400">
                <a:solidFill>
                  <a:srgbClr val="000000"/>
                </a:solidFill>
                <a:latin typeface="Arial" charset="0"/>
                <a:ea typeface="Microsoft YaHei" charset="-122"/>
              </a:defRPr>
            </a:lvl3pPr>
            <a:lvl4pPr>
              <a:lnSpc>
                <a:spcPct val="93000"/>
              </a:lnSpc>
              <a:spcAft>
                <a:spcPts val="575"/>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4pPr>
            <a:lvl5pPr>
              <a:lnSpc>
                <a:spcPct val="93000"/>
              </a:lnSpc>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5pPr>
            <a:lvl6pPr marL="2514600" indent="-228600" defTabSz="457200" eaLnBrk="0" fontAlgn="base" hangingPunct="0">
              <a:lnSpc>
                <a:spcPct val="93000"/>
              </a:lnSpc>
              <a:spcBef>
                <a:spcPct val="0"/>
              </a:spcBef>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6pPr>
            <a:lvl7pPr marL="2971800" indent="-228600" defTabSz="457200" eaLnBrk="0" fontAlgn="base" hangingPunct="0">
              <a:lnSpc>
                <a:spcPct val="93000"/>
              </a:lnSpc>
              <a:spcBef>
                <a:spcPct val="0"/>
              </a:spcBef>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7pPr>
            <a:lvl8pPr marL="3429000" indent="-228600" defTabSz="457200" eaLnBrk="0" fontAlgn="base" hangingPunct="0">
              <a:lnSpc>
                <a:spcPct val="93000"/>
              </a:lnSpc>
              <a:spcBef>
                <a:spcPct val="0"/>
              </a:spcBef>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8pPr>
            <a:lvl9pPr marL="3886200" indent="-228600" defTabSz="457200" eaLnBrk="0" fontAlgn="base" hangingPunct="0">
              <a:lnSpc>
                <a:spcPct val="93000"/>
              </a:lnSpc>
              <a:spcBef>
                <a:spcPct val="0"/>
              </a:spcBef>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9pPr>
          </a:lstStyle>
          <a:p>
            <a:pPr marL="0" indent="0" eaLnBrk="1">
              <a:lnSpc>
                <a:spcPct val="105000"/>
              </a:lnSpc>
              <a:spcBef>
                <a:spcPts val="1738"/>
              </a:spcBef>
              <a:spcAft>
                <a:spcPct val="0"/>
              </a:spcAft>
              <a:buClr>
                <a:srgbClr val="69BD46"/>
              </a:buClr>
              <a:defRPr/>
            </a:pPr>
            <a:endParaRPr lang="en-US" altLang="en-US" sz="1400" b="1" dirty="0">
              <a:solidFill>
                <a:srgbClr val="77838F"/>
              </a:solidFill>
              <a:latin typeface="Source Sans Pro" charset="0"/>
            </a:endParaRPr>
          </a:p>
          <a:p>
            <a:pPr marL="0" indent="0" eaLnBrk="1">
              <a:lnSpc>
                <a:spcPct val="105000"/>
              </a:lnSpc>
              <a:spcBef>
                <a:spcPts val="1738"/>
              </a:spcBef>
              <a:spcAft>
                <a:spcPct val="0"/>
              </a:spcAft>
              <a:buClr>
                <a:srgbClr val="69BD46"/>
              </a:buClr>
              <a:defRPr/>
            </a:pPr>
            <a:endParaRPr lang="en-US" altLang="en-US" sz="1600" b="1" u="sng" dirty="0">
              <a:solidFill>
                <a:srgbClr val="10408F"/>
              </a:solidFill>
              <a:latin typeface="Century Gothic" charset="0"/>
            </a:endParaRPr>
          </a:p>
        </p:txBody>
      </p:sp>
      <p:sp>
        <p:nvSpPr>
          <p:cNvPr id="4" name="Text Box 8">
            <a:extLst>
              <a:ext uri="{FF2B5EF4-FFF2-40B4-BE49-F238E27FC236}">
                <a16:creationId xmlns:a16="http://schemas.microsoft.com/office/drawing/2014/main" id="{8B6292EF-702C-BBCA-4C1F-6C01E9CE2722}"/>
              </a:ext>
            </a:extLst>
          </p:cNvPr>
          <p:cNvSpPr txBox="1">
            <a:spLocks noChangeArrowheads="1"/>
          </p:cNvSpPr>
          <p:nvPr/>
        </p:nvSpPr>
        <p:spPr bwMode="auto">
          <a:xfrm>
            <a:off x="392112" y="1081152"/>
            <a:ext cx="9631362" cy="762000"/>
          </a:xfrm>
          <a:prstGeom prst="rect">
            <a:avLst/>
          </a:prstGeom>
          <a:noFill/>
          <a:ln>
            <a:noFill/>
          </a:ln>
          <a:effectLst/>
        </p:spPr>
        <p:txBody>
          <a:bodyPr lIns="90000" tIns="45000" rIns="90000" bIns="45000"/>
          <a:lstStyle>
            <a:lvl1pPr marL="215900" indent="-215900">
              <a:lnSpc>
                <a:spcPct val="93000"/>
              </a:lnSpc>
              <a:spcAft>
                <a:spcPts val="1413"/>
              </a:spcAft>
              <a:buClr>
                <a:srgbClr val="000000"/>
              </a:buClr>
              <a:buSzPct val="100000"/>
              <a:buFont typeface="Times New Roman" charset="0"/>
              <a:tabLst>
                <a:tab pos="723900" algn="l"/>
                <a:tab pos="1447800" algn="l"/>
                <a:tab pos="2171700" algn="l"/>
                <a:tab pos="2895600" algn="l"/>
                <a:tab pos="3619500" algn="l"/>
                <a:tab pos="4343400" algn="l"/>
              </a:tabLst>
              <a:defRPr sz="3200">
                <a:solidFill>
                  <a:srgbClr val="000000"/>
                </a:solidFill>
                <a:latin typeface="Arial" charset="0"/>
                <a:ea typeface="Microsoft YaHei" charset="-122"/>
              </a:defRPr>
            </a:lvl1pPr>
            <a:lvl2pPr>
              <a:lnSpc>
                <a:spcPct val="93000"/>
              </a:lnSpc>
              <a:spcAft>
                <a:spcPts val="1138"/>
              </a:spcAft>
              <a:buClr>
                <a:srgbClr val="000000"/>
              </a:buClr>
              <a:buSzPct val="100000"/>
              <a:buFont typeface="Times New Roman" charset="0"/>
              <a:tabLst>
                <a:tab pos="723900" algn="l"/>
                <a:tab pos="1447800" algn="l"/>
                <a:tab pos="2171700" algn="l"/>
                <a:tab pos="2895600" algn="l"/>
                <a:tab pos="3619500" algn="l"/>
                <a:tab pos="4343400" algn="l"/>
              </a:tabLst>
              <a:defRPr sz="2800">
                <a:solidFill>
                  <a:srgbClr val="000000"/>
                </a:solidFill>
                <a:latin typeface="Arial" charset="0"/>
                <a:ea typeface="Microsoft YaHei" charset="-122"/>
              </a:defRPr>
            </a:lvl2pPr>
            <a:lvl3pPr>
              <a:lnSpc>
                <a:spcPct val="93000"/>
              </a:lnSpc>
              <a:spcAft>
                <a:spcPts val="850"/>
              </a:spcAft>
              <a:buClr>
                <a:srgbClr val="000000"/>
              </a:buClr>
              <a:buSzPct val="100000"/>
              <a:buFont typeface="Times New Roman" charset="0"/>
              <a:tabLst>
                <a:tab pos="723900" algn="l"/>
                <a:tab pos="1447800" algn="l"/>
                <a:tab pos="2171700" algn="l"/>
                <a:tab pos="2895600" algn="l"/>
                <a:tab pos="3619500" algn="l"/>
                <a:tab pos="4343400" algn="l"/>
              </a:tabLst>
              <a:defRPr sz="2400">
                <a:solidFill>
                  <a:srgbClr val="000000"/>
                </a:solidFill>
                <a:latin typeface="Arial" charset="0"/>
                <a:ea typeface="Microsoft YaHei" charset="-122"/>
              </a:defRPr>
            </a:lvl3pPr>
            <a:lvl4pPr>
              <a:lnSpc>
                <a:spcPct val="93000"/>
              </a:lnSpc>
              <a:spcAft>
                <a:spcPts val="575"/>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4pPr>
            <a:lvl5pPr>
              <a:lnSpc>
                <a:spcPct val="93000"/>
              </a:lnSpc>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5pPr>
            <a:lvl6pPr marL="2514600" indent="-228600" defTabSz="457200" eaLnBrk="0" fontAlgn="base" hangingPunct="0">
              <a:lnSpc>
                <a:spcPct val="93000"/>
              </a:lnSpc>
              <a:spcBef>
                <a:spcPct val="0"/>
              </a:spcBef>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6pPr>
            <a:lvl7pPr marL="2971800" indent="-228600" defTabSz="457200" eaLnBrk="0" fontAlgn="base" hangingPunct="0">
              <a:lnSpc>
                <a:spcPct val="93000"/>
              </a:lnSpc>
              <a:spcBef>
                <a:spcPct val="0"/>
              </a:spcBef>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7pPr>
            <a:lvl8pPr marL="3429000" indent="-228600" defTabSz="457200" eaLnBrk="0" fontAlgn="base" hangingPunct="0">
              <a:lnSpc>
                <a:spcPct val="93000"/>
              </a:lnSpc>
              <a:spcBef>
                <a:spcPct val="0"/>
              </a:spcBef>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8pPr>
            <a:lvl9pPr marL="3886200" indent="-228600" defTabSz="457200" eaLnBrk="0" fontAlgn="base" hangingPunct="0">
              <a:lnSpc>
                <a:spcPct val="93000"/>
              </a:lnSpc>
              <a:spcBef>
                <a:spcPct val="0"/>
              </a:spcBef>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9pPr>
          </a:lstStyle>
          <a:p>
            <a:pPr marL="0" indent="0" eaLnBrk="1">
              <a:lnSpc>
                <a:spcPct val="105000"/>
              </a:lnSpc>
              <a:spcBef>
                <a:spcPts val="1738"/>
              </a:spcBef>
              <a:spcAft>
                <a:spcPct val="0"/>
              </a:spcAft>
              <a:buClr>
                <a:srgbClr val="69BD46"/>
              </a:buClr>
              <a:defRPr/>
            </a:pPr>
            <a:endParaRPr lang="en-US" altLang="en-US" sz="1600" b="1" dirty="0">
              <a:solidFill>
                <a:srgbClr val="10408F"/>
              </a:solidFill>
              <a:latin typeface="Century Gothic" charset="0"/>
            </a:endParaRPr>
          </a:p>
        </p:txBody>
      </p:sp>
      <p:pic>
        <p:nvPicPr>
          <p:cNvPr id="5" name="CT EC PPT Oct to Dec 2022 Flood_v2.mp4">
            <a:hlinkClick r:id="" action="ppaction://media"/>
            <a:extLst>
              <a:ext uri="{FF2B5EF4-FFF2-40B4-BE49-F238E27FC236}">
                <a16:creationId xmlns:a16="http://schemas.microsoft.com/office/drawing/2014/main" id="{D26043C3-2C21-334B-53C8-95FCC64C5039}"/>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559592" y="1324426"/>
            <a:ext cx="9296401" cy="5665681"/>
          </a:xfrm>
          <a:prstGeom prst="rect">
            <a:avLst/>
          </a:prstGeom>
        </p:spPr>
      </p:pic>
      <p:pic>
        <p:nvPicPr>
          <p:cNvPr id="3" name="Picture 2">
            <a:extLst>
              <a:ext uri="{FF2B5EF4-FFF2-40B4-BE49-F238E27FC236}">
                <a16:creationId xmlns:a16="http://schemas.microsoft.com/office/drawing/2014/main" id="{817C229F-37D5-8C40-E923-D5146AA92EF2}"/>
              </a:ext>
            </a:extLst>
          </p:cNvPr>
          <p:cNvPicPr>
            <a:picLocks noChangeAspect="1" noChangeArrowheads="1"/>
          </p:cNvPicPr>
          <p:nvPr/>
        </p:nvPicPr>
        <p:blipFill>
          <a:blip r:embed="rId6"/>
          <a:srcRect/>
          <a:stretch>
            <a:fillRect/>
          </a:stretch>
        </p:blipFill>
        <p:spPr bwMode="auto">
          <a:xfrm>
            <a:off x="4492625" y="7219527"/>
            <a:ext cx="1095374" cy="306705"/>
          </a:xfrm>
          <a:prstGeom prst="rect">
            <a:avLst/>
          </a:prstGeom>
          <a:noFill/>
          <a:ln>
            <a:noFill/>
          </a:ln>
          <a:effectLst/>
        </p:spPr>
      </p:pic>
      <p:sp>
        <p:nvSpPr>
          <p:cNvPr id="6" name="TextBox 11">
            <a:extLst>
              <a:ext uri="{FF2B5EF4-FFF2-40B4-BE49-F238E27FC236}">
                <a16:creationId xmlns:a16="http://schemas.microsoft.com/office/drawing/2014/main" id="{22F8A206-CEA2-44DA-D56C-8CA6C48F7EF6}"/>
              </a:ext>
            </a:extLst>
          </p:cNvPr>
          <p:cNvSpPr txBox="1">
            <a:spLocks noChangeArrowheads="1"/>
          </p:cNvSpPr>
          <p:nvPr/>
        </p:nvSpPr>
        <p:spPr bwMode="auto">
          <a:xfrm>
            <a:off x="1208088" y="387350"/>
            <a:ext cx="8850312" cy="685800"/>
          </a:xfrm>
          <a:prstGeom prst="rect">
            <a:avLst/>
          </a:prstGeom>
          <a:solidFill>
            <a:srgbClr val="10408F"/>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en-US" altLang="en-US"/>
          </a:p>
        </p:txBody>
      </p:sp>
      <p:sp>
        <p:nvSpPr>
          <p:cNvPr id="7" name="TextBox 12">
            <a:extLst>
              <a:ext uri="{FF2B5EF4-FFF2-40B4-BE49-F238E27FC236}">
                <a16:creationId xmlns:a16="http://schemas.microsoft.com/office/drawing/2014/main" id="{F3A44600-77FF-2209-68C2-9416EBCA5D7B}"/>
              </a:ext>
            </a:extLst>
          </p:cNvPr>
          <p:cNvSpPr txBox="1">
            <a:spLocks noChangeArrowheads="1"/>
          </p:cNvSpPr>
          <p:nvPr/>
        </p:nvSpPr>
        <p:spPr bwMode="auto">
          <a:xfrm>
            <a:off x="1839912" y="496888"/>
            <a:ext cx="7956551"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r>
              <a:rPr lang="en-US" altLang="en-US" sz="2400" dirty="0"/>
              <a:t>Constituent Tracker Drought Monitoring Oct. – Dec. 2022</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866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8">
            <a:extLst>
              <a:ext uri="{FF2B5EF4-FFF2-40B4-BE49-F238E27FC236}">
                <a16:creationId xmlns:a16="http://schemas.microsoft.com/office/drawing/2014/main" id="{2B22DCB3-9FD8-1DFA-334B-EE9E9FBF87BA}"/>
              </a:ext>
            </a:extLst>
          </p:cNvPr>
          <p:cNvSpPr txBox="1">
            <a:spLocks noChangeArrowheads="1"/>
          </p:cNvSpPr>
          <p:nvPr/>
        </p:nvSpPr>
        <p:spPr bwMode="auto">
          <a:xfrm>
            <a:off x="163512" y="1288035"/>
            <a:ext cx="9631362" cy="762000"/>
          </a:xfrm>
          <a:prstGeom prst="rect">
            <a:avLst/>
          </a:prstGeom>
          <a:noFill/>
          <a:ln>
            <a:noFill/>
          </a:ln>
          <a:effectLst/>
        </p:spPr>
        <p:txBody>
          <a:bodyPr lIns="90000" tIns="45000" rIns="90000" bIns="45000"/>
          <a:lstStyle>
            <a:lvl1pPr marL="215900" indent="-215900">
              <a:lnSpc>
                <a:spcPct val="93000"/>
              </a:lnSpc>
              <a:spcAft>
                <a:spcPts val="1413"/>
              </a:spcAft>
              <a:buClr>
                <a:srgbClr val="000000"/>
              </a:buClr>
              <a:buSzPct val="100000"/>
              <a:buFont typeface="Times New Roman" charset="0"/>
              <a:tabLst>
                <a:tab pos="723900" algn="l"/>
                <a:tab pos="1447800" algn="l"/>
                <a:tab pos="2171700" algn="l"/>
                <a:tab pos="2895600" algn="l"/>
                <a:tab pos="3619500" algn="l"/>
                <a:tab pos="4343400" algn="l"/>
              </a:tabLst>
              <a:defRPr sz="3200">
                <a:solidFill>
                  <a:srgbClr val="000000"/>
                </a:solidFill>
                <a:latin typeface="Arial" charset="0"/>
                <a:ea typeface="Microsoft YaHei" charset="-122"/>
              </a:defRPr>
            </a:lvl1pPr>
            <a:lvl2pPr>
              <a:lnSpc>
                <a:spcPct val="93000"/>
              </a:lnSpc>
              <a:spcAft>
                <a:spcPts val="1138"/>
              </a:spcAft>
              <a:buClr>
                <a:srgbClr val="000000"/>
              </a:buClr>
              <a:buSzPct val="100000"/>
              <a:buFont typeface="Times New Roman" charset="0"/>
              <a:tabLst>
                <a:tab pos="723900" algn="l"/>
                <a:tab pos="1447800" algn="l"/>
                <a:tab pos="2171700" algn="l"/>
                <a:tab pos="2895600" algn="l"/>
                <a:tab pos="3619500" algn="l"/>
                <a:tab pos="4343400" algn="l"/>
              </a:tabLst>
              <a:defRPr sz="2800">
                <a:solidFill>
                  <a:srgbClr val="000000"/>
                </a:solidFill>
                <a:latin typeface="Arial" charset="0"/>
                <a:ea typeface="Microsoft YaHei" charset="-122"/>
              </a:defRPr>
            </a:lvl2pPr>
            <a:lvl3pPr>
              <a:lnSpc>
                <a:spcPct val="93000"/>
              </a:lnSpc>
              <a:spcAft>
                <a:spcPts val="850"/>
              </a:spcAft>
              <a:buClr>
                <a:srgbClr val="000000"/>
              </a:buClr>
              <a:buSzPct val="100000"/>
              <a:buFont typeface="Times New Roman" charset="0"/>
              <a:tabLst>
                <a:tab pos="723900" algn="l"/>
                <a:tab pos="1447800" algn="l"/>
                <a:tab pos="2171700" algn="l"/>
                <a:tab pos="2895600" algn="l"/>
                <a:tab pos="3619500" algn="l"/>
                <a:tab pos="4343400" algn="l"/>
              </a:tabLst>
              <a:defRPr sz="2400">
                <a:solidFill>
                  <a:srgbClr val="000000"/>
                </a:solidFill>
                <a:latin typeface="Arial" charset="0"/>
                <a:ea typeface="Microsoft YaHei" charset="-122"/>
              </a:defRPr>
            </a:lvl3pPr>
            <a:lvl4pPr>
              <a:lnSpc>
                <a:spcPct val="93000"/>
              </a:lnSpc>
              <a:spcAft>
                <a:spcPts val="575"/>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4pPr>
            <a:lvl5pPr>
              <a:lnSpc>
                <a:spcPct val="93000"/>
              </a:lnSpc>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5pPr>
            <a:lvl6pPr marL="2514600" indent="-228600" defTabSz="457200" eaLnBrk="0" fontAlgn="base" hangingPunct="0">
              <a:lnSpc>
                <a:spcPct val="93000"/>
              </a:lnSpc>
              <a:spcBef>
                <a:spcPct val="0"/>
              </a:spcBef>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6pPr>
            <a:lvl7pPr marL="2971800" indent="-228600" defTabSz="457200" eaLnBrk="0" fontAlgn="base" hangingPunct="0">
              <a:lnSpc>
                <a:spcPct val="93000"/>
              </a:lnSpc>
              <a:spcBef>
                <a:spcPct val="0"/>
              </a:spcBef>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7pPr>
            <a:lvl8pPr marL="3429000" indent="-228600" defTabSz="457200" eaLnBrk="0" fontAlgn="base" hangingPunct="0">
              <a:lnSpc>
                <a:spcPct val="93000"/>
              </a:lnSpc>
              <a:spcBef>
                <a:spcPct val="0"/>
              </a:spcBef>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8pPr>
            <a:lvl9pPr marL="3886200" indent="-228600" defTabSz="457200" eaLnBrk="0" fontAlgn="base" hangingPunct="0">
              <a:lnSpc>
                <a:spcPct val="93000"/>
              </a:lnSpc>
              <a:spcBef>
                <a:spcPct val="0"/>
              </a:spcBef>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9pPr>
          </a:lstStyle>
          <a:p>
            <a:pPr marL="0" indent="0" eaLnBrk="1">
              <a:lnSpc>
                <a:spcPct val="105000"/>
              </a:lnSpc>
              <a:spcBef>
                <a:spcPts val="1738"/>
              </a:spcBef>
              <a:spcAft>
                <a:spcPct val="0"/>
              </a:spcAft>
              <a:buClr>
                <a:srgbClr val="69BD46"/>
              </a:buClr>
              <a:defRPr/>
            </a:pPr>
            <a:endParaRPr lang="en-US" altLang="en-US" sz="1400" b="1" dirty="0">
              <a:solidFill>
                <a:srgbClr val="77838F"/>
              </a:solidFill>
              <a:latin typeface="Source Sans Pro" charset="0"/>
            </a:endParaRPr>
          </a:p>
          <a:p>
            <a:pPr marL="0" indent="0" eaLnBrk="1">
              <a:lnSpc>
                <a:spcPct val="105000"/>
              </a:lnSpc>
              <a:spcBef>
                <a:spcPts val="1738"/>
              </a:spcBef>
              <a:spcAft>
                <a:spcPct val="0"/>
              </a:spcAft>
              <a:buClr>
                <a:srgbClr val="69BD46"/>
              </a:buClr>
              <a:defRPr/>
            </a:pPr>
            <a:endParaRPr lang="en-US" altLang="en-US" sz="1600" b="1" u="sng" dirty="0">
              <a:solidFill>
                <a:srgbClr val="10408F"/>
              </a:solidFill>
              <a:latin typeface="Century Gothic" charset="0"/>
            </a:endParaRPr>
          </a:p>
        </p:txBody>
      </p:sp>
      <p:sp>
        <p:nvSpPr>
          <p:cNvPr id="4" name="Text Box 8">
            <a:extLst>
              <a:ext uri="{FF2B5EF4-FFF2-40B4-BE49-F238E27FC236}">
                <a16:creationId xmlns:a16="http://schemas.microsoft.com/office/drawing/2014/main" id="{8B6292EF-702C-BBCA-4C1F-6C01E9CE2722}"/>
              </a:ext>
            </a:extLst>
          </p:cNvPr>
          <p:cNvSpPr txBox="1">
            <a:spLocks noChangeArrowheads="1"/>
          </p:cNvSpPr>
          <p:nvPr/>
        </p:nvSpPr>
        <p:spPr bwMode="auto">
          <a:xfrm>
            <a:off x="392112" y="1081152"/>
            <a:ext cx="9631362" cy="762000"/>
          </a:xfrm>
          <a:prstGeom prst="rect">
            <a:avLst/>
          </a:prstGeom>
          <a:noFill/>
          <a:ln>
            <a:noFill/>
          </a:ln>
          <a:effectLst/>
        </p:spPr>
        <p:txBody>
          <a:bodyPr lIns="90000" tIns="45000" rIns="90000" bIns="45000"/>
          <a:lstStyle>
            <a:lvl1pPr marL="215900" indent="-215900">
              <a:lnSpc>
                <a:spcPct val="93000"/>
              </a:lnSpc>
              <a:spcAft>
                <a:spcPts val="1413"/>
              </a:spcAft>
              <a:buClr>
                <a:srgbClr val="000000"/>
              </a:buClr>
              <a:buSzPct val="100000"/>
              <a:buFont typeface="Times New Roman" charset="0"/>
              <a:tabLst>
                <a:tab pos="723900" algn="l"/>
                <a:tab pos="1447800" algn="l"/>
                <a:tab pos="2171700" algn="l"/>
                <a:tab pos="2895600" algn="l"/>
                <a:tab pos="3619500" algn="l"/>
                <a:tab pos="4343400" algn="l"/>
              </a:tabLst>
              <a:defRPr sz="3200">
                <a:solidFill>
                  <a:srgbClr val="000000"/>
                </a:solidFill>
                <a:latin typeface="Arial" charset="0"/>
                <a:ea typeface="Microsoft YaHei" charset="-122"/>
              </a:defRPr>
            </a:lvl1pPr>
            <a:lvl2pPr>
              <a:lnSpc>
                <a:spcPct val="93000"/>
              </a:lnSpc>
              <a:spcAft>
                <a:spcPts val="1138"/>
              </a:spcAft>
              <a:buClr>
                <a:srgbClr val="000000"/>
              </a:buClr>
              <a:buSzPct val="100000"/>
              <a:buFont typeface="Times New Roman" charset="0"/>
              <a:tabLst>
                <a:tab pos="723900" algn="l"/>
                <a:tab pos="1447800" algn="l"/>
                <a:tab pos="2171700" algn="l"/>
                <a:tab pos="2895600" algn="l"/>
                <a:tab pos="3619500" algn="l"/>
                <a:tab pos="4343400" algn="l"/>
              </a:tabLst>
              <a:defRPr sz="2800">
                <a:solidFill>
                  <a:srgbClr val="000000"/>
                </a:solidFill>
                <a:latin typeface="Arial" charset="0"/>
                <a:ea typeface="Microsoft YaHei" charset="-122"/>
              </a:defRPr>
            </a:lvl2pPr>
            <a:lvl3pPr>
              <a:lnSpc>
                <a:spcPct val="93000"/>
              </a:lnSpc>
              <a:spcAft>
                <a:spcPts val="850"/>
              </a:spcAft>
              <a:buClr>
                <a:srgbClr val="000000"/>
              </a:buClr>
              <a:buSzPct val="100000"/>
              <a:buFont typeface="Times New Roman" charset="0"/>
              <a:tabLst>
                <a:tab pos="723900" algn="l"/>
                <a:tab pos="1447800" algn="l"/>
                <a:tab pos="2171700" algn="l"/>
                <a:tab pos="2895600" algn="l"/>
                <a:tab pos="3619500" algn="l"/>
                <a:tab pos="4343400" algn="l"/>
              </a:tabLst>
              <a:defRPr sz="2400">
                <a:solidFill>
                  <a:srgbClr val="000000"/>
                </a:solidFill>
                <a:latin typeface="Arial" charset="0"/>
                <a:ea typeface="Microsoft YaHei" charset="-122"/>
              </a:defRPr>
            </a:lvl3pPr>
            <a:lvl4pPr>
              <a:lnSpc>
                <a:spcPct val="93000"/>
              </a:lnSpc>
              <a:spcAft>
                <a:spcPts val="575"/>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4pPr>
            <a:lvl5pPr>
              <a:lnSpc>
                <a:spcPct val="93000"/>
              </a:lnSpc>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5pPr>
            <a:lvl6pPr marL="2514600" indent="-228600" defTabSz="457200" eaLnBrk="0" fontAlgn="base" hangingPunct="0">
              <a:lnSpc>
                <a:spcPct val="93000"/>
              </a:lnSpc>
              <a:spcBef>
                <a:spcPct val="0"/>
              </a:spcBef>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6pPr>
            <a:lvl7pPr marL="2971800" indent="-228600" defTabSz="457200" eaLnBrk="0" fontAlgn="base" hangingPunct="0">
              <a:lnSpc>
                <a:spcPct val="93000"/>
              </a:lnSpc>
              <a:spcBef>
                <a:spcPct val="0"/>
              </a:spcBef>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7pPr>
            <a:lvl8pPr marL="3429000" indent="-228600" defTabSz="457200" eaLnBrk="0" fontAlgn="base" hangingPunct="0">
              <a:lnSpc>
                <a:spcPct val="93000"/>
              </a:lnSpc>
              <a:spcBef>
                <a:spcPct val="0"/>
              </a:spcBef>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8pPr>
            <a:lvl9pPr marL="3886200" indent="-228600" defTabSz="457200" eaLnBrk="0" fontAlgn="base" hangingPunct="0">
              <a:lnSpc>
                <a:spcPct val="93000"/>
              </a:lnSpc>
              <a:spcBef>
                <a:spcPct val="0"/>
              </a:spcBef>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9pPr>
          </a:lstStyle>
          <a:p>
            <a:pPr marL="0" indent="0" eaLnBrk="1">
              <a:lnSpc>
                <a:spcPct val="105000"/>
              </a:lnSpc>
              <a:spcBef>
                <a:spcPts val="1738"/>
              </a:spcBef>
              <a:spcAft>
                <a:spcPct val="0"/>
              </a:spcAft>
              <a:buClr>
                <a:srgbClr val="69BD46"/>
              </a:buClr>
              <a:defRPr/>
            </a:pPr>
            <a:endParaRPr lang="en-US" altLang="en-US" sz="1600" b="1" dirty="0">
              <a:solidFill>
                <a:srgbClr val="10408F"/>
              </a:solidFill>
              <a:latin typeface="Century Gothic" charset="0"/>
            </a:endParaRPr>
          </a:p>
        </p:txBody>
      </p:sp>
      <p:pic>
        <p:nvPicPr>
          <p:cNvPr id="3" name="Picture 2">
            <a:extLst>
              <a:ext uri="{FF2B5EF4-FFF2-40B4-BE49-F238E27FC236}">
                <a16:creationId xmlns:a16="http://schemas.microsoft.com/office/drawing/2014/main" id="{817C229F-37D5-8C40-E923-D5146AA92EF2}"/>
              </a:ext>
            </a:extLst>
          </p:cNvPr>
          <p:cNvPicPr>
            <a:picLocks noChangeAspect="1" noChangeArrowheads="1"/>
          </p:cNvPicPr>
          <p:nvPr/>
        </p:nvPicPr>
        <p:blipFill>
          <a:blip r:embed="rId3"/>
          <a:srcRect/>
          <a:stretch>
            <a:fillRect/>
          </a:stretch>
        </p:blipFill>
        <p:spPr bwMode="auto">
          <a:xfrm>
            <a:off x="4492625" y="7219527"/>
            <a:ext cx="1095374" cy="306705"/>
          </a:xfrm>
          <a:prstGeom prst="rect">
            <a:avLst/>
          </a:prstGeom>
          <a:noFill/>
          <a:ln>
            <a:noFill/>
          </a:ln>
          <a:effectLst/>
        </p:spPr>
      </p:pic>
      <p:sp>
        <p:nvSpPr>
          <p:cNvPr id="6" name="TextBox 11">
            <a:extLst>
              <a:ext uri="{FF2B5EF4-FFF2-40B4-BE49-F238E27FC236}">
                <a16:creationId xmlns:a16="http://schemas.microsoft.com/office/drawing/2014/main" id="{22F8A206-CEA2-44DA-D56C-8CA6C48F7EF6}"/>
              </a:ext>
            </a:extLst>
          </p:cNvPr>
          <p:cNvSpPr txBox="1">
            <a:spLocks noChangeArrowheads="1"/>
          </p:cNvSpPr>
          <p:nvPr/>
        </p:nvSpPr>
        <p:spPr bwMode="auto">
          <a:xfrm>
            <a:off x="1208088" y="387350"/>
            <a:ext cx="8850312" cy="685800"/>
          </a:xfrm>
          <a:prstGeom prst="rect">
            <a:avLst/>
          </a:prstGeom>
          <a:solidFill>
            <a:srgbClr val="10408F"/>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en-US" altLang="en-US"/>
          </a:p>
        </p:txBody>
      </p:sp>
      <p:sp>
        <p:nvSpPr>
          <p:cNvPr id="7" name="TextBox 12">
            <a:extLst>
              <a:ext uri="{FF2B5EF4-FFF2-40B4-BE49-F238E27FC236}">
                <a16:creationId xmlns:a16="http://schemas.microsoft.com/office/drawing/2014/main" id="{F3A44600-77FF-2209-68C2-9416EBCA5D7B}"/>
              </a:ext>
            </a:extLst>
          </p:cNvPr>
          <p:cNvSpPr txBox="1">
            <a:spLocks noChangeArrowheads="1"/>
          </p:cNvSpPr>
          <p:nvPr/>
        </p:nvSpPr>
        <p:spPr bwMode="auto">
          <a:xfrm>
            <a:off x="1839912" y="496888"/>
            <a:ext cx="7956551"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r>
              <a:rPr lang="en-US" altLang="en-US" sz="2400" dirty="0"/>
              <a:t>Constituent Tracker Drought Monitoring Oct. – Dec. 2022</a:t>
            </a:r>
          </a:p>
        </p:txBody>
      </p:sp>
      <p:sp>
        <p:nvSpPr>
          <p:cNvPr id="10" name="Text Box 8">
            <a:extLst>
              <a:ext uri="{FF2B5EF4-FFF2-40B4-BE49-F238E27FC236}">
                <a16:creationId xmlns:a16="http://schemas.microsoft.com/office/drawing/2014/main" id="{E3041C8D-FB41-3EFC-05B3-5CF8B8F40F6D}"/>
              </a:ext>
            </a:extLst>
          </p:cNvPr>
          <p:cNvSpPr txBox="1">
            <a:spLocks noChangeArrowheads="1"/>
          </p:cNvSpPr>
          <p:nvPr/>
        </p:nvSpPr>
        <p:spPr bwMode="auto">
          <a:xfrm>
            <a:off x="285751" y="1182688"/>
            <a:ext cx="4343400" cy="3657600"/>
          </a:xfrm>
          <a:prstGeom prst="rect">
            <a:avLst/>
          </a:prstGeom>
          <a:noFill/>
          <a:ln>
            <a:noFill/>
          </a:ln>
          <a:effectLst/>
        </p:spPr>
        <p:txBody>
          <a:bodyPr lIns="90000" tIns="45000" rIns="90000" bIns="45000"/>
          <a:lstStyle>
            <a:lvl1pPr marL="215900" indent="-215900">
              <a:lnSpc>
                <a:spcPct val="93000"/>
              </a:lnSpc>
              <a:spcAft>
                <a:spcPts val="1413"/>
              </a:spcAft>
              <a:buClr>
                <a:srgbClr val="000000"/>
              </a:buClr>
              <a:buSzPct val="100000"/>
              <a:buFont typeface="Times New Roman" charset="0"/>
              <a:tabLst>
                <a:tab pos="723900" algn="l"/>
                <a:tab pos="1447800" algn="l"/>
                <a:tab pos="2171700" algn="l"/>
                <a:tab pos="2895600" algn="l"/>
                <a:tab pos="3619500" algn="l"/>
                <a:tab pos="4343400" algn="l"/>
              </a:tabLst>
              <a:defRPr sz="3200">
                <a:solidFill>
                  <a:srgbClr val="000000"/>
                </a:solidFill>
                <a:latin typeface="Arial" charset="0"/>
                <a:ea typeface="Microsoft YaHei" charset="-122"/>
              </a:defRPr>
            </a:lvl1pPr>
            <a:lvl2pPr>
              <a:lnSpc>
                <a:spcPct val="93000"/>
              </a:lnSpc>
              <a:spcAft>
                <a:spcPts val="1138"/>
              </a:spcAft>
              <a:buClr>
                <a:srgbClr val="000000"/>
              </a:buClr>
              <a:buSzPct val="100000"/>
              <a:buFont typeface="Times New Roman" charset="0"/>
              <a:tabLst>
                <a:tab pos="723900" algn="l"/>
                <a:tab pos="1447800" algn="l"/>
                <a:tab pos="2171700" algn="l"/>
                <a:tab pos="2895600" algn="l"/>
                <a:tab pos="3619500" algn="l"/>
                <a:tab pos="4343400" algn="l"/>
              </a:tabLst>
              <a:defRPr sz="2800">
                <a:solidFill>
                  <a:srgbClr val="000000"/>
                </a:solidFill>
                <a:latin typeface="Arial" charset="0"/>
                <a:ea typeface="Microsoft YaHei" charset="-122"/>
              </a:defRPr>
            </a:lvl2pPr>
            <a:lvl3pPr>
              <a:lnSpc>
                <a:spcPct val="93000"/>
              </a:lnSpc>
              <a:spcAft>
                <a:spcPts val="850"/>
              </a:spcAft>
              <a:buClr>
                <a:srgbClr val="000000"/>
              </a:buClr>
              <a:buSzPct val="100000"/>
              <a:buFont typeface="Times New Roman" charset="0"/>
              <a:tabLst>
                <a:tab pos="723900" algn="l"/>
                <a:tab pos="1447800" algn="l"/>
                <a:tab pos="2171700" algn="l"/>
                <a:tab pos="2895600" algn="l"/>
                <a:tab pos="3619500" algn="l"/>
                <a:tab pos="4343400" algn="l"/>
              </a:tabLst>
              <a:defRPr sz="2400">
                <a:solidFill>
                  <a:srgbClr val="000000"/>
                </a:solidFill>
                <a:latin typeface="Arial" charset="0"/>
                <a:ea typeface="Microsoft YaHei" charset="-122"/>
              </a:defRPr>
            </a:lvl3pPr>
            <a:lvl4pPr>
              <a:lnSpc>
                <a:spcPct val="93000"/>
              </a:lnSpc>
              <a:spcAft>
                <a:spcPts val="575"/>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4pPr>
            <a:lvl5pPr>
              <a:lnSpc>
                <a:spcPct val="93000"/>
              </a:lnSpc>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5pPr>
            <a:lvl6pPr marL="2514600" indent="-228600" defTabSz="457200" eaLnBrk="0" fontAlgn="base" hangingPunct="0">
              <a:lnSpc>
                <a:spcPct val="93000"/>
              </a:lnSpc>
              <a:spcBef>
                <a:spcPct val="0"/>
              </a:spcBef>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6pPr>
            <a:lvl7pPr marL="2971800" indent="-228600" defTabSz="457200" eaLnBrk="0" fontAlgn="base" hangingPunct="0">
              <a:lnSpc>
                <a:spcPct val="93000"/>
              </a:lnSpc>
              <a:spcBef>
                <a:spcPct val="0"/>
              </a:spcBef>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7pPr>
            <a:lvl8pPr marL="3429000" indent="-228600" defTabSz="457200" eaLnBrk="0" fontAlgn="base" hangingPunct="0">
              <a:lnSpc>
                <a:spcPct val="93000"/>
              </a:lnSpc>
              <a:spcBef>
                <a:spcPct val="0"/>
              </a:spcBef>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8pPr>
            <a:lvl9pPr marL="3886200" indent="-228600" defTabSz="457200" eaLnBrk="0" fontAlgn="base" hangingPunct="0">
              <a:lnSpc>
                <a:spcPct val="93000"/>
              </a:lnSpc>
              <a:spcBef>
                <a:spcPct val="0"/>
              </a:spcBef>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9pPr>
          </a:lstStyle>
          <a:p>
            <a:pPr marL="0" indent="0" eaLnBrk="1">
              <a:lnSpc>
                <a:spcPct val="105000"/>
              </a:lnSpc>
              <a:spcBef>
                <a:spcPts val="1738"/>
              </a:spcBef>
              <a:spcAft>
                <a:spcPct val="0"/>
              </a:spcAft>
              <a:buClr>
                <a:srgbClr val="69BD46"/>
              </a:buClr>
              <a:defRPr/>
            </a:pPr>
            <a:r>
              <a:rPr lang="en-US" altLang="en-US" sz="1600" b="1" u="sng" dirty="0">
                <a:solidFill>
                  <a:srgbClr val="10408F"/>
                </a:solidFill>
                <a:latin typeface="Avenir Next" panose="020B0503020202020204" pitchFamily="34" charset="0"/>
              </a:rPr>
              <a:t>What Does it Do?</a:t>
            </a:r>
          </a:p>
          <a:p>
            <a:pPr eaLnBrk="1">
              <a:lnSpc>
                <a:spcPct val="105000"/>
              </a:lnSpc>
              <a:spcBef>
                <a:spcPts val="1738"/>
              </a:spcBef>
              <a:spcAft>
                <a:spcPct val="0"/>
              </a:spcAft>
              <a:buClr>
                <a:srgbClr val="69BD46"/>
              </a:buClr>
              <a:buFont typeface="Wingdings" charset="2"/>
              <a:buChar char=""/>
              <a:defRPr/>
            </a:pPr>
            <a:r>
              <a:rPr lang="en-US" altLang="en-US" sz="1600" dirty="0">
                <a:solidFill>
                  <a:schemeClr val="accent6">
                    <a:lumMod val="75000"/>
                  </a:schemeClr>
                </a:solidFill>
                <a:latin typeface="Avenir Next" panose="020B0503020202020204" pitchFamily="34" charset="0"/>
              </a:rPr>
              <a:t>Aids USGS Reporting for Water Quality Conditions</a:t>
            </a:r>
          </a:p>
          <a:p>
            <a:pPr eaLnBrk="1">
              <a:lnSpc>
                <a:spcPct val="105000"/>
              </a:lnSpc>
              <a:spcBef>
                <a:spcPts val="1738"/>
              </a:spcBef>
              <a:spcAft>
                <a:spcPct val="0"/>
              </a:spcAft>
              <a:buClr>
                <a:srgbClr val="69BD46"/>
              </a:buClr>
              <a:buFont typeface="Wingdings" charset="2"/>
              <a:buChar char=""/>
              <a:defRPr/>
            </a:pPr>
            <a:r>
              <a:rPr lang="en-US" sz="1600" dirty="0">
                <a:solidFill>
                  <a:schemeClr val="accent6">
                    <a:lumMod val="75000"/>
                  </a:schemeClr>
                </a:solidFill>
                <a:latin typeface="Avenir Next" panose="020B0503020202020204" pitchFamily="34" charset="0"/>
                <a:ea typeface="Microsoft YaHei" panose="020B0503020204020204" pitchFamily="34" charset="-122"/>
              </a:rPr>
              <a:t>Provide information graphics to easily display conditions captured at slack water</a:t>
            </a:r>
          </a:p>
          <a:p>
            <a:pPr eaLnBrk="1">
              <a:lnSpc>
                <a:spcPct val="105000"/>
              </a:lnSpc>
              <a:spcBef>
                <a:spcPts val="1738"/>
              </a:spcBef>
              <a:spcAft>
                <a:spcPct val="0"/>
              </a:spcAft>
              <a:buClr>
                <a:srgbClr val="69BD46"/>
              </a:buClr>
              <a:buFont typeface="Wingdings" charset="2"/>
              <a:buChar char=""/>
              <a:defRPr/>
            </a:pPr>
            <a:r>
              <a:rPr lang="en-US" altLang="en-US" sz="1600" dirty="0">
                <a:solidFill>
                  <a:schemeClr val="accent6">
                    <a:lumMod val="75000"/>
                  </a:schemeClr>
                </a:solidFill>
                <a:latin typeface="Avenir Next" panose="020B0503020202020204" pitchFamily="34" charset="0"/>
              </a:rPr>
              <a:t>Shows effects of preceding heavy December rains and runoff and current conditions at the end of the reporting period</a:t>
            </a:r>
          </a:p>
          <a:p>
            <a:pPr eaLnBrk="1">
              <a:lnSpc>
                <a:spcPct val="105000"/>
              </a:lnSpc>
              <a:spcBef>
                <a:spcPts val="1738"/>
              </a:spcBef>
              <a:spcAft>
                <a:spcPct val="0"/>
              </a:spcAft>
              <a:buClr>
                <a:srgbClr val="69BD46"/>
              </a:buClr>
              <a:buFont typeface="Wingdings" charset="2"/>
              <a:buChar char=""/>
              <a:defRPr/>
            </a:pPr>
            <a:r>
              <a:rPr lang="en-US" sz="1600" dirty="0">
                <a:solidFill>
                  <a:schemeClr val="accent6">
                    <a:lumMod val="75000"/>
                  </a:schemeClr>
                </a:solidFill>
                <a:latin typeface="Avenir Next" panose="020B0503020202020204" pitchFamily="34" charset="0"/>
                <a:ea typeface="Microsoft YaHei" panose="020B0503020204020204" pitchFamily="34" charset="-122"/>
              </a:rPr>
              <a:t>Compare data assimilation model to graph shows tidal flow at Sacramento River at Freeport reflecting map visualizations</a:t>
            </a:r>
          </a:p>
          <a:p>
            <a:pPr marL="0" indent="0" eaLnBrk="1">
              <a:lnSpc>
                <a:spcPct val="105000"/>
              </a:lnSpc>
              <a:spcBef>
                <a:spcPts val="1738"/>
              </a:spcBef>
              <a:spcAft>
                <a:spcPct val="0"/>
              </a:spcAft>
              <a:buClr>
                <a:srgbClr val="69BD46"/>
              </a:buClr>
              <a:defRPr/>
            </a:pPr>
            <a:r>
              <a:rPr lang="en-US" altLang="en-US" sz="1600" b="1" u="sng" dirty="0">
                <a:solidFill>
                  <a:srgbClr val="10408F"/>
                </a:solidFill>
                <a:latin typeface="Avenir Next" panose="020B0503020202020204" pitchFamily="34" charset="0"/>
              </a:rPr>
              <a:t>Who is Using it?</a:t>
            </a:r>
            <a:endParaRPr lang="en-US" altLang="en-US" sz="1400" b="1" dirty="0">
              <a:solidFill>
                <a:srgbClr val="77838F"/>
              </a:solidFill>
              <a:latin typeface="Avenir Next" panose="020B0503020202020204" pitchFamily="34" charset="0"/>
            </a:endParaRPr>
          </a:p>
          <a:p>
            <a:pPr eaLnBrk="1">
              <a:lnSpc>
                <a:spcPct val="105000"/>
              </a:lnSpc>
              <a:spcBef>
                <a:spcPts val="1738"/>
              </a:spcBef>
              <a:spcAft>
                <a:spcPct val="0"/>
              </a:spcAft>
              <a:buClr>
                <a:srgbClr val="69BD46"/>
              </a:buClr>
              <a:buFont typeface="Wingdings" charset="2"/>
              <a:buChar char=""/>
              <a:defRPr/>
            </a:pPr>
            <a:r>
              <a:rPr lang="en-US" altLang="en-US" sz="1600" dirty="0">
                <a:solidFill>
                  <a:srgbClr val="FFC000"/>
                </a:solidFill>
                <a:latin typeface="Avenir Next" panose="020B0503020202020204" pitchFamily="34" charset="0"/>
              </a:rPr>
              <a:t>Drought Monitoring USGS reporting to Water Boards</a:t>
            </a:r>
          </a:p>
          <a:p>
            <a:pPr marL="0" indent="0" eaLnBrk="1">
              <a:lnSpc>
                <a:spcPct val="105000"/>
              </a:lnSpc>
              <a:spcBef>
                <a:spcPts val="1738"/>
              </a:spcBef>
              <a:spcAft>
                <a:spcPct val="0"/>
              </a:spcAft>
              <a:buClr>
                <a:srgbClr val="69BD46"/>
              </a:buClr>
              <a:defRPr/>
            </a:pPr>
            <a:endParaRPr lang="en-US" altLang="en-US" sz="1600" b="1" u="sng" dirty="0">
              <a:solidFill>
                <a:srgbClr val="10408F"/>
              </a:solidFill>
              <a:latin typeface="Century Gothic" charset="0"/>
            </a:endParaRPr>
          </a:p>
        </p:txBody>
      </p:sp>
      <p:pic>
        <p:nvPicPr>
          <p:cNvPr id="12" name="Picture 11" descr="A close-up of a graph&#10;&#10;Description automatically generated">
            <a:extLst>
              <a:ext uri="{FF2B5EF4-FFF2-40B4-BE49-F238E27FC236}">
                <a16:creationId xmlns:a16="http://schemas.microsoft.com/office/drawing/2014/main" id="{B4BCFF7C-4EC9-8AD2-06AA-FC7560AA85B1}"/>
              </a:ext>
            </a:extLst>
          </p:cNvPr>
          <p:cNvPicPr>
            <a:picLocks noChangeAspect="1"/>
          </p:cNvPicPr>
          <p:nvPr/>
        </p:nvPicPr>
        <p:blipFill>
          <a:blip r:embed="rId4"/>
          <a:stretch>
            <a:fillRect/>
          </a:stretch>
        </p:blipFill>
        <p:spPr>
          <a:xfrm>
            <a:off x="5024075" y="1288035"/>
            <a:ext cx="4512037" cy="5759176"/>
          </a:xfrm>
          <a:prstGeom prst="rect">
            <a:avLst/>
          </a:prstGeom>
        </p:spPr>
      </p:pic>
    </p:spTree>
    <p:extLst>
      <p:ext uri="{BB962C8B-B14F-4D97-AF65-F5344CB8AC3E}">
        <p14:creationId xmlns:p14="http://schemas.microsoft.com/office/powerpoint/2010/main" val="3073621388"/>
      </p:ext>
    </p:extLst>
  </p:cSld>
  <p:clrMapOvr>
    <a:masterClrMapping/>
  </p:clrMapOvr>
  <p:transition spd="med"/>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TextBox 117">
            <a:extLst>
              <a:ext uri="{FF2B5EF4-FFF2-40B4-BE49-F238E27FC236}">
                <a16:creationId xmlns:a16="http://schemas.microsoft.com/office/drawing/2014/main" id="{AA2089DC-AB6D-DB9A-79A1-137930C45C5F}"/>
              </a:ext>
            </a:extLst>
          </p:cNvPr>
          <p:cNvSpPr txBox="1">
            <a:spLocks noChangeArrowheads="1"/>
          </p:cNvSpPr>
          <p:nvPr/>
        </p:nvSpPr>
        <p:spPr bwMode="auto">
          <a:xfrm>
            <a:off x="1230313" y="274638"/>
            <a:ext cx="8850312" cy="685800"/>
          </a:xfrm>
          <a:prstGeom prst="rect">
            <a:avLst/>
          </a:prstGeom>
          <a:solidFill>
            <a:srgbClr val="10408F"/>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en-US" altLang="en-US"/>
          </a:p>
        </p:txBody>
      </p:sp>
      <p:sp>
        <p:nvSpPr>
          <p:cNvPr id="31746" name="TextBox 118">
            <a:extLst>
              <a:ext uri="{FF2B5EF4-FFF2-40B4-BE49-F238E27FC236}">
                <a16:creationId xmlns:a16="http://schemas.microsoft.com/office/drawing/2014/main" id="{6BCAE54D-4B9C-C0A8-6893-517F707BF589}"/>
              </a:ext>
            </a:extLst>
          </p:cNvPr>
          <p:cNvSpPr txBox="1">
            <a:spLocks noChangeArrowheads="1"/>
          </p:cNvSpPr>
          <p:nvPr/>
        </p:nvSpPr>
        <p:spPr bwMode="auto">
          <a:xfrm>
            <a:off x="3059113" y="387350"/>
            <a:ext cx="7021512"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r"/>
            <a:r>
              <a:rPr lang="en-US" altLang="en-US" sz="2400"/>
              <a:t>Explore Data</a:t>
            </a:r>
          </a:p>
        </p:txBody>
      </p:sp>
      <p:sp>
        <p:nvSpPr>
          <p:cNvPr id="2" name="Text Box 8">
            <a:extLst>
              <a:ext uri="{FF2B5EF4-FFF2-40B4-BE49-F238E27FC236}">
                <a16:creationId xmlns:a16="http://schemas.microsoft.com/office/drawing/2014/main" id="{C896E7C7-E222-EA8C-F295-F54919D43960}"/>
              </a:ext>
            </a:extLst>
          </p:cNvPr>
          <p:cNvSpPr txBox="1">
            <a:spLocks noChangeArrowheads="1"/>
          </p:cNvSpPr>
          <p:nvPr/>
        </p:nvSpPr>
        <p:spPr bwMode="auto">
          <a:xfrm>
            <a:off x="163512" y="1189037"/>
            <a:ext cx="9631362" cy="762000"/>
          </a:xfrm>
          <a:prstGeom prst="rect">
            <a:avLst/>
          </a:prstGeom>
          <a:noFill/>
          <a:ln>
            <a:noFill/>
          </a:ln>
          <a:effectLst/>
        </p:spPr>
        <p:txBody>
          <a:bodyPr lIns="90000" tIns="45000" rIns="90000" bIns="45000"/>
          <a:lstStyle>
            <a:lvl1pPr marL="215900" indent="-215900">
              <a:lnSpc>
                <a:spcPct val="93000"/>
              </a:lnSpc>
              <a:spcAft>
                <a:spcPts val="1413"/>
              </a:spcAft>
              <a:buClr>
                <a:srgbClr val="000000"/>
              </a:buClr>
              <a:buSzPct val="100000"/>
              <a:buFont typeface="Times New Roman" charset="0"/>
              <a:tabLst>
                <a:tab pos="723900" algn="l"/>
                <a:tab pos="1447800" algn="l"/>
                <a:tab pos="2171700" algn="l"/>
                <a:tab pos="2895600" algn="l"/>
                <a:tab pos="3619500" algn="l"/>
                <a:tab pos="4343400" algn="l"/>
              </a:tabLst>
              <a:defRPr sz="3200">
                <a:solidFill>
                  <a:srgbClr val="000000"/>
                </a:solidFill>
                <a:latin typeface="Arial" charset="0"/>
                <a:ea typeface="Microsoft YaHei" charset="-122"/>
              </a:defRPr>
            </a:lvl1pPr>
            <a:lvl2pPr>
              <a:lnSpc>
                <a:spcPct val="93000"/>
              </a:lnSpc>
              <a:spcAft>
                <a:spcPts val="1138"/>
              </a:spcAft>
              <a:buClr>
                <a:srgbClr val="000000"/>
              </a:buClr>
              <a:buSzPct val="100000"/>
              <a:buFont typeface="Times New Roman" charset="0"/>
              <a:tabLst>
                <a:tab pos="723900" algn="l"/>
                <a:tab pos="1447800" algn="l"/>
                <a:tab pos="2171700" algn="l"/>
                <a:tab pos="2895600" algn="l"/>
                <a:tab pos="3619500" algn="l"/>
                <a:tab pos="4343400" algn="l"/>
              </a:tabLst>
              <a:defRPr sz="2800">
                <a:solidFill>
                  <a:srgbClr val="000000"/>
                </a:solidFill>
                <a:latin typeface="Arial" charset="0"/>
                <a:ea typeface="Microsoft YaHei" charset="-122"/>
              </a:defRPr>
            </a:lvl2pPr>
            <a:lvl3pPr>
              <a:lnSpc>
                <a:spcPct val="93000"/>
              </a:lnSpc>
              <a:spcAft>
                <a:spcPts val="850"/>
              </a:spcAft>
              <a:buClr>
                <a:srgbClr val="000000"/>
              </a:buClr>
              <a:buSzPct val="100000"/>
              <a:buFont typeface="Times New Roman" charset="0"/>
              <a:tabLst>
                <a:tab pos="723900" algn="l"/>
                <a:tab pos="1447800" algn="l"/>
                <a:tab pos="2171700" algn="l"/>
                <a:tab pos="2895600" algn="l"/>
                <a:tab pos="3619500" algn="l"/>
                <a:tab pos="4343400" algn="l"/>
              </a:tabLst>
              <a:defRPr sz="2400">
                <a:solidFill>
                  <a:srgbClr val="000000"/>
                </a:solidFill>
                <a:latin typeface="Arial" charset="0"/>
                <a:ea typeface="Microsoft YaHei" charset="-122"/>
              </a:defRPr>
            </a:lvl3pPr>
            <a:lvl4pPr>
              <a:lnSpc>
                <a:spcPct val="93000"/>
              </a:lnSpc>
              <a:spcAft>
                <a:spcPts val="575"/>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4pPr>
            <a:lvl5pPr>
              <a:lnSpc>
                <a:spcPct val="93000"/>
              </a:lnSpc>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5pPr>
            <a:lvl6pPr marL="2514600" indent="-228600" defTabSz="457200" eaLnBrk="0" fontAlgn="base" hangingPunct="0">
              <a:lnSpc>
                <a:spcPct val="93000"/>
              </a:lnSpc>
              <a:spcBef>
                <a:spcPct val="0"/>
              </a:spcBef>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6pPr>
            <a:lvl7pPr marL="2971800" indent="-228600" defTabSz="457200" eaLnBrk="0" fontAlgn="base" hangingPunct="0">
              <a:lnSpc>
                <a:spcPct val="93000"/>
              </a:lnSpc>
              <a:spcBef>
                <a:spcPct val="0"/>
              </a:spcBef>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7pPr>
            <a:lvl8pPr marL="3429000" indent="-228600" defTabSz="457200" eaLnBrk="0" fontAlgn="base" hangingPunct="0">
              <a:lnSpc>
                <a:spcPct val="93000"/>
              </a:lnSpc>
              <a:spcBef>
                <a:spcPct val="0"/>
              </a:spcBef>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8pPr>
            <a:lvl9pPr marL="3886200" indent="-228600" defTabSz="457200" eaLnBrk="0" fontAlgn="base" hangingPunct="0">
              <a:lnSpc>
                <a:spcPct val="93000"/>
              </a:lnSpc>
              <a:spcBef>
                <a:spcPct val="0"/>
              </a:spcBef>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9pPr>
          </a:lstStyle>
          <a:p>
            <a:pPr marL="0" indent="0" eaLnBrk="1">
              <a:lnSpc>
                <a:spcPct val="105000"/>
              </a:lnSpc>
              <a:spcBef>
                <a:spcPts val="1738"/>
              </a:spcBef>
              <a:spcAft>
                <a:spcPct val="0"/>
              </a:spcAft>
              <a:buClr>
                <a:srgbClr val="69BD46"/>
              </a:buClr>
              <a:defRPr/>
            </a:pPr>
            <a:endParaRPr lang="en-US" altLang="en-US" sz="1600" b="1" dirty="0">
              <a:solidFill>
                <a:srgbClr val="10408F"/>
              </a:solidFill>
              <a:latin typeface="Century Gothic" charset="0"/>
            </a:endParaRPr>
          </a:p>
        </p:txBody>
      </p:sp>
      <p:pic>
        <p:nvPicPr>
          <p:cNvPr id="4" name="Picture 3" descr="A screenshot of a computer&#10;&#10;Description automatically generated with low confidence">
            <a:extLst>
              <a:ext uri="{FF2B5EF4-FFF2-40B4-BE49-F238E27FC236}">
                <a16:creationId xmlns:a16="http://schemas.microsoft.com/office/drawing/2014/main" id="{48AD17F4-01DB-A7B7-A804-DD3247F689A0}"/>
              </a:ext>
            </a:extLst>
          </p:cNvPr>
          <p:cNvPicPr>
            <a:picLocks noChangeAspect="1"/>
          </p:cNvPicPr>
          <p:nvPr/>
        </p:nvPicPr>
        <p:blipFill>
          <a:blip r:embed="rId3"/>
          <a:stretch>
            <a:fillRect/>
          </a:stretch>
        </p:blipFill>
        <p:spPr>
          <a:xfrm>
            <a:off x="16458" y="2925352"/>
            <a:ext cx="9968373" cy="3962400"/>
          </a:xfrm>
          <a:prstGeom prst="rect">
            <a:avLst/>
          </a:prstGeom>
        </p:spPr>
      </p:pic>
      <p:pic>
        <p:nvPicPr>
          <p:cNvPr id="6" name="Picture 5" descr="A map of the united states&#10;&#10;Description automatically generated with low confidence">
            <a:extLst>
              <a:ext uri="{FF2B5EF4-FFF2-40B4-BE49-F238E27FC236}">
                <a16:creationId xmlns:a16="http://schemas.microsoft.com/office/drawing/2014/main" id="{6203CC28-A441-BC30-6693-EEA574BF8E90}"/>
              </a:ext>
            </a:extLst>
          </p:cNvPr>
          <p:cNvPicPr>
            <a:picLocks noChangeAspect="1"/>
          </p:cNvPicPr>
          <p:nvPr/>
        </p:nvPicPr>
        <p:blipFill>
          <a:blip r:embed="rId4"/>
          <a:stretch>
            <a:fillRect/>
          </a:stretch>
        </p:blipFill>
        <p:spPr>
          <a:xfrm>
            <a:off x="16458" y="2925352"/>
            <a:ext cx="9986963" cy="3886200"/>
          </a:xfrm>
          <a:prstGeom prst="rect">
            <a:avLst/>
          </a:prstGeom>
        </p:spPr>
      </p:pic>
      <p:pic>
        <p:nvPicPr>
          <p:cNvPr id="10" name="Picture 9" descr="A screenshot of a computer&#10;&#10;Description automatically generated with medium confidence">
            <a:extLst>
              <a:ext uri="{FF2B5EF4-FFF2-40B4-BE49-F238E27FC236}">
                <a16:creationId xmlns:a16="http://schemas.microsoft.com/office/drawing/2014/main" id="{D9DCEE5E-F6A5-4A71-2015-4E6E5274E492}"/>
              </a:ext>
            </a:extLst>
          </p:cNvPr>
          <p:cNvPicPr>
            <a:picLocks noChangeAspect="1"/>
          </p:cNvPicPr>
          <p:nvPr/>
        </p:nvPicPr>
        <p:blipFill>
          <a:blip r:embed="rId5"/>
          <a:stretch>
            <a:fillRect/>
          </a:stretch>
        </p:blipFill>
        <p:spPr>
          <a:xfrm>
            <a:off x="16458" y="2944312"/>
            <a:ext cx="10080626" cy="4007521"/>
          </a:xfrm>
          <a:prstGeom prst="rect">
            <a:avLst/>
          </a:prstGeom>
        </p:spPr>
      </p:pic>
      <p:pic>
        <p:nvPicPr>
          <p:cNvPr id="11" name="Picture 10">
            <a:extLst>
              <a:ext uri="{FF2B5EF4-FFF2-40B4-BE49-F238E27FC236}">
                <a16:creationId xmlns:a16="http://schemas.microsoft.com/office/drawing/2014/main" id="{AED969E0-F97A-7EC2-D415-FB3D4F508C1D}"/>
              </a:ext>
            </a:extLst>
          </p:cNvPr>
          <p:cNvPicPr>
            <a:picLocks noChangeAspect="1"/>
          </p:cNvPicPr>
          <p:nvPr/>
        </p:nvPicPr>
        <p:blipFill>
          <a:blip r:embed="rId6"/>
          <a:stretch>
            <a:fillRect/>
          </a:stretch>
        </p:blipFill>
        <p:spPr>
          <a:xfrm>
            <a:off x="1535112" y="977901"/>
            <a:ext cx="7772400" cy="1469701"/>
          </a:xfrm>
          <a:prstGeom prst="rect">
            <a:avLst/>
          </a:prstGeom>
        </p:spPr>
      </p:pic>
      <p:pic>
        <p:nvPicPr>
          <p:cNvPr id="3" name="Picture 2">
            <a:extLst>
              <a:ext uri="{FF2B5EF4-FFF2-40B4-BE49-F238E27FC236}">
                <a16:creationId xmlns:a16="http://schemas.microsoft.com/office/drawing/2014/main" id="{FDA5B705-4F6B-28E6-B1B5-68FB263B4186}"/>
              </a:ext>
            </a:extLst>
          </p:cNvPr>
          <p:cNvPicPr>
            <a:picLocks noChangeAspect="1" noChangeArrowheads="1"/>
          </p:cNvPicPr>
          <p:nvPr/>
        </p:nvPicPr>
        <p:blipFill>
          <a:blip r:embed="rId7"/>
          <a:srcRect/>
          <a:stretch>
            <a:fillRect/>
          </a:stretch>
        </p:blipFill>
        <p:spPr bwMode="auto">
          <a:xfrm>
            <a:off x="4492625" y="7219527"/>
            <a:ext cx="1095374" cy="306705"/>
          </a:xfrm>
          <a:prstGeom prst="rect">
            <a:avLst/>
          </a:prstGeom>
          <a:noFill/>
          <a:ln>
            <a:noFill/>
          </a:ln>
          <a:effectLst/>
        </p:spPr>
      </p:pic>
    </p:spTree>
    <p:extLst>
      <p:ext uri="{BB962C8B-B14F-4D97-AF65-F5344CB8AC3E}">
        <p14:creationId xmlns:p14="http://schemas.microsoft.com/office/powerpoint/2010/main" val="2136475967"/>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p:tgtEl>
                                          <p:spTgt spid="6"/>
                                        </p:tgtEl>
                                        <p:attrNameLst>
                                          <p:attrName>ppt_y</p:attrName>
                                        </p:attrNameLst>
                                      </p:cBhvr>
                                      <p:tavLst>
                                        <p:tav tm="0">
                                          <p:val>
                                            <p:strVal val="#ppt_y+#ppt_h*1.125000"/>
                                          </p:val>
                                        </p:tav>
                                        <p:tav tm="100000">
                                          <p:val>
                                            <p:strVal val="#ppt_y"/>
                                          </p:val>
                                        </p:tav>
                                      </p:tavLst>
                                    </p:anim>
                                    <p:animEffect transition="in" filter="wipe(up)">
                                      <p:cBhvr>
                                        <p:cTn id="8" dur="500"/>
                                        <p:tgtEl>
                                          <p:spTgt spid="6"/>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p:tgtEl>
                                          <p:spTgt spid="10"/>
                                        </p:tgtEl>
                                        <p:attrNameLst>
                                          <p:attrName>ppt_y</p:attrName>
                                        </p:attrNameLst>
                                      </p:cBhvr>
                                      <p:tavLst>
                                        <p:tav tm="0">
                                          <p:val>
                                            <p:strVal val="#ppt_y+#ppt_h*1.125000"/>
                                          </p:val>
                                        </p:tav>
                                        <p:tav tm="100000">
                                          <p:val>
                                            <p:strVal val="#ppt_y"/>
                                          </p:val>
                                        </p:tav>
                                      </p:tavLst>
                                    </p:anim>
                                    <p:animEffect transition="in" filter="wipe(up)">
                                      <p:cBhvr>
                                        <p:cTn id="14"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TextBox 117">
            <a:extLst>
              <a:ext uri="{FF2B5EF4-FFF2-40B4-BE49-F238E27FC236}">
                <a16:creationId xmlns:a16="http://schemas.microsoft.com/office/drawing/2014/main" id="{AA2089DC-AB6D-DB9A-79A1-137930C45C5F}"/>
              </a:ext>
            </a:extLst>
          </p:cNvPr>
          <p:cNvSpPr txBox="1">
            <a:spLocks noChangeArrowheads="1"/>
          </p:cNvSpPr>
          <p:nvPr/>
        </p:nvSpPr>
        <p:spPr bwMode="auto">
          <a:xfrm>
            <a:off x="1230313" y="274638"/>
            <a:ext cx="8850312" cy="685800"/>
          </a:xfrm>
          <a:prstGeom prst="rect">
            <a:avLst/>
          </a:prstGeom>
          <a:solidFill>
            <a:srgbClr val="10408F"/>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en-US" altLang="en-US"/>
          </a:p>
        </p:txBody>
      </p:sp>
      <p:sp>
        <p:nvSpPr>
          <p:cNvPr id="31746" name="TextBox 118">
            <a:extLst>
              <a:ext uri="{FF2B5EF4-FFF2-40B4-BE49-F238E27FC236}">
                <a16:creationId xmlns:a16="http://schemas.microsoft.com/office/drawing/2014/main" id="{6BCAE54D-4B9C-C0A8-6893-517F707BF589}"/>
              </a:ext>
            </a:extLst>
          </p:cNvPr>
          <p:cNvSpPr txBox="1">
            <a:spLocks noChangeArrowheads="1"/>
          </p:cNvSpPr>
          <p:nvPr/>
        </p:nvSpPr>
        <p:spPr bwMode="auto">
          <a:xfrm>
            <a:off x="3059113" y="387350"/>
            <a:ext cx="7021512"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r"/>
            <a:r>
              <a:rPr lang="en-US" altLang="en-US" sz="2400"/>
              <a:t>Explore Data</a:t>
            </a:r>
          </a:p>
        </p:txBody>
      </p:sp>
      <p:sp>
        <p:nvSpPr>
          <p:cNvPr id="2" name="Text Box 8">
            <a:extLst>
              <a:ext uri="{FF2B5EF4-FFF2-40B4-BE49-F238E27FC236}">
                <a16:creationId xmlns:a16="http://schemas.microsoft.com/office/drawing/2014/main" id="{C896E7C7-E222-EA8C-F295-F54919D43960}"/>
              </a:ext>
            </a:extLst>
          </p:cNvPr>
          <p:cNvSpPr txBox="1">
            <a:spLocks noChangeArrowheads="1"/>
          </p:cNvSpPr>
          <p:nvPr/>
        </p:nvSpPr>
        <p:spPr bwMode="auto">
          <a:xfrm>
            <a:off x="163512" y="1189037"/>
            <a:ext cx="9631362" cy="762000"/>
          </a:xfrm>
          <a:prstGeom prst="rect">
            <a:avLst/>
          </a:prstGeom>
          <a:noFill/>
          <a:ln>
            <a:noFill/>
          </a:ln>
          <a:effectLst/>
        </p:spPr>
        <p:txBody>
          <a:bodyPr lIns="90000" tIns="45000" rIns="90000" bIns="45000"/>
          <a:lstStyle>
            <a:lvl1pPr marL="215900" indent="-215900">
              <a:lnSpc>
                <a:spcPct val="93000"/>
              </a:lnSpc>
              <a:spcAft>
                <a:spcPts val="1413"/>
              </a:spcAft>
              <a:buClr>
                <a:srgbClr val="000000"/>
              </a:buClr>
              <a:buSzPct val="100000"/>
              <a:buFont typeface="Times New Roman" charset="0"/>
              <a:tabLst>
                <a:tab pos="723900" algn="l"/>
                <a:tab pos="1447800" algn="l"/>
                <a:tab pos="2171700" algn="l"/>
                <a:tab pos="2895600" algn="l"/>
                <a:tab pos="3619500" algn="l"/>
                <a:tab pos="4343400" algn="l"/>
              </a:tabLst>
              <a:defRPr sz="3200">
                <a:solidFill>
                  <a:srgbClr val="000000"/>
                </a:solidFill>
                <a:latin typeface="Arial" charset="0"/>
                <a:ea typeface="Microsoft YaHei" charset="-122"/>
              </a:defRPr>
            </a:lvl1pPr>
            <a:lvl2pPr>
              <a:lnSpc>
                <a:spcPct val="93000"/>
              </a:lnSpc>
              <a:spcAft>
                <a:spcPts val="1138"/>
              </a:spcAft>
              <a:buClr>
                <a:srgbClr val="000000"/>
              </a:buClr>
              <a:buSzPct val="100000"/>
              <a:buFont typeface="Times New Roman" charset="0"/>
              <a:tabLst>
                <a:tab pos="723900" algn="l"/>
                <a:tab pos="1447800" algn="l"/>
                <a:tab pos="2171700" algn="l"/>
                <a:tab pos="2895600" algn="l"/>
                <a:tab pos="3619500" algn="l"/>
                <a:tab pos="4343400" algn="l"/>
              </a:tabLst>
              <a:defRPr sz="2800">
                <a:solidFill>
                  <a:srgbClr val="000000"/>
                </a:solidFill>
                <a:latin typeface="Arial" charset="0"/>
                <a:ea typeface="Microsoft YaHei" charset="-122"/>
              </a:defRPr>
            </a:lvl2pPr>
            <a:lvl3pPr>
              <a:lnSpc>
                <a:spcPct val="93000"/>
              </a:lnSpc>
              <a:spcAft>
                <a:spcPts val="850"/>
              </a:spcAft>
              <a:buClr>
                <a:srgbClr val="000000"/>
              </a:buClr>
              <a:buSzPct val="100000"/>
              <a:buFont typeface="Times New Roman" charset="0"/>
              <a:tabLst>
                <a:tab pos="723900" algn="l"/>
                <a:tab pos="1447800" algn="l"/>
                <a:tab pos="2171700" algn="l"/>
                <a:tab pos="2895600" algn="l"/>
                <a:tab pos="3619500" algn="l"/>
                <a:tab pos="4343400" algn="l"/>
              </a:tabLst>
              <a:defRPr sz="2400">
                <a:solidFill>
                  <a:srgbClr val="000000"/>
                </a:solidFill>
                <a:latin typeface="Arial" charset="0"/>
                <a:ea typeface="Microsoft YaHei" charset="-122"/>
              </a:defRPr>
            </a:lvl3pPr>
            <a:lvl4pPr>
              <a:lnSpc>
                <a:spcPct val="93000"/>
              </a:lnSpc>
              <a:spcAft>
                <a:spcPts val="575"/>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4pPr>
            <a:lvl5pPr>
              <a:lnSpc>
                <a:spcPct val="93000"/>
              </a:lnSpc>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5pPr>
            <a:lvl6pPr marL="2514600" indent="-228600" defTabSz="457200" eaLnBrk="0" fontAlgn="base" hangingPunct="0">
              <a:lnSpc>
                <a:spcPct val="93000"/>
              </a:lnSpc>
              <a:spcBef>
                <a:spcPct val="0"/>
              </a:spcBef>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6pPr>
            <a:lvl7pPr marL="2971800" indent="-228600" defTabSz="457200" eaLnBrk="0" fontAlgn="base" hangingPunct="0">
              <a:lnSpc>
                <a:spcPct val="93000"/>
              </a:lnSpc>
              <a:spcBef>
                <a:spcPct val="0"/>
              </a:spcBef>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7pPr>
            <a:lvl8pPr marL="3429000" indent="-228600" defTabSz="457200" eaLnBrk="0" fontAlgn="base" hangingPunct="0">
              <a:lnSpc>
                <a:spcPct val="93000"/>
              </a:lnSpc>
              <a:spcBef>
                <a:spcPct val="0"/>
              </a:spcBef>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8pPr>
            <a:lvl9pPr marL="3886200" indent="-228600" defTabSz="457200" eaLnBrk="0" fontAlgn="base" hangingPunct="0">
              <a:lnSpc>
                <a:spcPct val="93000"/>
              </a:lnSpc>
              <a:spcBef>
                <a:spcPct val="0"/>
              </a:spcBef>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9pPr>
          </a:lstStyle>
          <a:p>
            <a:pPr marL="0" indent="0" eaLnBrk="1">
              <a:lnSpc>
                <a:spcPct val="105000"/>
              </a:lnSpc>
              <a:spcBef>
                <a:spcPts val="1738"/>
              </a:spcBef>
              <a:spcAft>
                <a:spcPct val="0"/>
              </a:spcAft>
              <a:buClr>
                <a:srgbClr val="69BD46"/>
              </a:buClr>
              <a:defRPr/>
            </a:pPr>
            <a:endParaRPr lang="en-US" altLang="en-US" sz="1600" b="1" dirty="0">
              <a:solidFill>
                <a:srgbClr val="10408F"/>
              </a:solidFill>
              <a:latin typeface="Century Gothic" charset="0"/>
            </a:endParaRPr>
          </a:p>
        </p:txBody>
      </p:sp>
      <p:pic>
        <p:nvPicPr>
          <p:cNvPr id="3" name="Picture 2">
            <a:extLst>
              <a:ext uri="{FF2B5EF4-FFF2-40B4-BE49-F238E27FC236}">
                <a16:creationId xmlns:a16="http://schemas.microsoft.com/office/drawing/2014/main" id="{76EF4E87-AC46-5F8A-16EF-D18E77D478C6}"/>
              </a:ext>
            </a:extLst>
          </p:cNvPr>
          <p:cNvPicPr>
            <a:picLocks noChangeAspect="1" noChangeArrowheads="1"/>
          </p:cNvPicPr>
          <p:nvPr/>
        </p:nvPicPr>
        <p:blipFill>
          <a:blip r:embed="rId3"/>
          <a:srcRect/>
          <a:stretch>
            <a:fillRect/>
          </a:stretch>
        </p:blipFill>
        <p:spPr bwMode="auto">
          <a:xfrm>
            <a:off x="4492625" y="7219527"/>
            <a:ext cx="1095374" cy="306705"/>
          </a:xfrm>
          <a:prstGeom prst="rect">
            <a:avLst/>
          </a:prstGeom>
          <a:noFill/>
          <a:ln>
            <a:noFill/>
          </a:ln>
          <a:effectLst/>
        </p:spPr>
      </p:pic>
      <p:pic>
        <p:nvPicPr>
          <p:cNvPr id="11" name="Picture 10" descr="A map of land with data&#10;&#10;Description automatically generated with medium confidence">
            <a:extLst>
              <a:ext uri="{FF2B5EF4-FFF2-40B4-BE49-F238E27FC236}">
                <a16:creationId xmlns:a16="http://schemas.microsoft.com/office/drawing/2014/main" id="{A4CD9CD5-DDA2-EF41-0CF9-0C0FC1E863FC}"/>
              </a:ext>
            </a:extLst>
          </p:cNvPr>
          <p:cNvPicPr>
            <a:picLocks noChangeAspect="1"/>
          </p:cNvPicPr>
          <p:nvPr/>
        </p:nvPicPr>
        <p:blipFill>
          <a:blip r:embed="rId4"/>
          <a:stretch>
            <a:fillRect/>
          </a:stretch>
        </p:blipFill>
        <p:spPr>
          <a:xfrm>
            <a:off x="-1" y="1177201"/>
            <a:ext cx="10080625" cy="5893770"/>
          </a:xfrm>
          <a:prstGeom prst="rect">
            <a:avLst/>
          </a:prstGeom>
        </p:spPr>
      </p:pic>
    </p:spTree>
  </p:cSld>
  <p:clrMapOvr>
    <a:masterClrMapping/>
  </p:clrMapOvr>
  <p:transition spd="med"/>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TextBox 117">
            <a:extLst>
              <a:ext uri="{FF2B5EF4-FFF2-40B4-BE49-F238E27FC236}">
                <a16:creationId xmlns:a16="http://schemas.microsoft.com/office/drawing/2014/main" id="{AA2089DC-AB6D-DB9A-79A1-137930C45C5F}"/>
              </a:ext>
            </a:extLst>
          </p:cNvPr>
          <p:cNvSpPr txBox="1">
            <a:spLocks noChangeArrowheads="1"/>
          </p:cNvSpPr>
          <p:nvPr/>
        </p:nvSpPr>
        <p:spPr bwMode="auto">
          <a:xfrm>
            <a:off x="1230313" y="274638"/>
            <a:ext cx="8850312" cy="685800"/>
          </a:xfrm>
          <a:prstGeom prst="rect">
            <a:avLst/>
          </a:prstGeom>
          <a:solidFill>
            <a:srgbClr val="10408F"/>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en-US" altLang="en-US"/>
          </a:p>
        </p:txBody>
      </p:sp>
      <p:sp>
        <p:nvSpPr>
          <p:cNvPr id="31746" name="TextBox 118">
            <a:extLst>
              <a:ext uri="{FF2B5EF4-FFF2-40B4-BE49-F238E27FC236}">
                <a16:creationId xmlns:a16="http://schemas.microsoft.com/office/drawing/2014/main" id="{6BCAE54D-4B9C-C0A8-6893-517F707BF589}"/>
              </a:ext>
            </a:extLst>
          </p:cNvPr>
          <p:cNvSpPr txBox="1">
            <a:spLocks noChangeArrowheads="1"/>
          </p:cNvSpPr>
          <p:nvPr/>
        </p:nvSpPr>
        <p:spPr bwMode="auto">
          <a:xfrm>
            <a:off x="773112" y="387350"/>
            <a:ext cx="9307514"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lgn="r"/>
            <a:r>
              <a:rPr lang="en-US" altLang="en-US" sz="2400" dirty="0"/>
              <a:t>Explore Data:  Compare Real Time Data at Time of EDSM Catch</a:t>
            </a:r>
          </a:p>
        </p:txBody>
      </p:sp>
      <p:pic>
        <p:nvPicPr>
          <p:cNvPr id="3" name="Picture 2">
            <a:extLst>
              <a:ext uri="{FF2B5EF4-FFF2-40B4-BE49-F238E27FC236}">
                <a16:creationId xmlns:a16="http://schemas.microsoft.com/office/drawing/2014/main" id="{76EF4E87-AC46-5F8A-16EF-D18E77D478C6}"/>
              </a:ext>
            </a:extLst>
          </p:cNvPr>
          <p:cNvPicPr>
            <a:picLocks noChangeAspect="1" noChangeArrowheads="1"/>
          </p:cNvPicPr>
          <p:nvPr/>
        </p:nvPicPr>
        <p:blipFill>
          <a:blip r:embed="rId3"/>
          <a:srcRect/>
          <a:stretch>
            <a:fillRect/>
          </a:stretch>
        </p:blipFill>
        <p:spPr bwMode="auto">
          <a:xfrm>
            <a:off x="4492625" y="7219527"/>
            <a:ext cx="1095374" cy="306705"/>
          </a:xfrm>
          <a:prstGeom prst="rect">
            <a:avLst/>
          </a:prstGeom>
          <a:noFill/>
          <a:ln>
            <a:noFill/>
          </a:ln>
          <a:effectLst/>
        </p:spPr>
      </p:pic>
      <p:pic>
        <p:nvPicPr>
          <p:cNvPr id="7" name="Picture 6" descr="A map of the world&#10;&#10;Description automatically generated">
            <a:extLst>
              <a:ext uri="{FF2B5EF4-FFF2-40B4-BE49-F238E27FC236}">
                <a16:creationId xmlns:a16="http://schemas.microsoft.com/office/drawing/2014/main" id="{4541E2D3-9E8B-6D38-39AC-1D41B36524EE}"/>
              </a:ext>
            </a:extLst>
          </p:cNvPr>
          <p:cNvPicPr>
            <a:picLocks noChangeAspect="1"/>
          </p:cNvPicPr>
          <p:nvPr/>
        </p:nvPicPr>
        <p:blipFill>
          <a:blip r:embed="rId4"/>
          <a:stretch>
            <a:fillRect/>
          </a:stretch>
        </p:blipFill>
        <p:spPr>
          <a:xfrm>
            <a:off x="13222" y="1073150"/>
            <a:ext cx="9903890" cy="5995369"/>
          </a:xfrm>
          <a:prstGeom prst="rect">
            <a:avLst/>
          </a:prstGeom>
        </p:spPr>
      </p:pic>
    </p:spTree>
    <p:extLst>
      <p:ext uri="{BB962C8B-B14F-4D97-AF65-F5344CB8AC3E}">
        <p14:creationId xmlns:p14="http://schemas.microsoft.com/office/powerpoint/2010/main" val="254927732"/>
      </p:ext>
    </p:extLst>
  </p:cSld>
  <p:clrMapOvr>
    <a:masterClrMapping/>
  </p:clrMapOvr>
  <p:transition spd="med"/>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TextBox 9">
            <a:extLst>
              <a:ext uri="{FF2B5EF4-FFF2-40B4-BE49-F238E27FC236}">
                <a16:creationId xmlns:a16="http://schemas.microsoft.com/office/drawing/2014/main" id="{5798A0DF-83AA-D868-E971-FB01106ED9A6}"/>
              </a:ext>
            </a:extLst>
          </p:cNvPr>
          <p:cNvSpPr txBox="1">
            <a:spLocks noChangeArrowheads="1"/>
          </p:cNvSpPr>
          <p:nvPr/>
        </p:nvSpPr>
        <p:spPr bwMode="auto">
          <a:xfrm>
            <a:off x="1230313" y="274638"/>
            <a:ext cx="8850312" cy="685800"/>
          </a:xfrm>
          <a:prstGeom prst="rect">
            <a:avLst/>
          </a:prstGeom>
          <a:solidFill>
            <a:srgbClr val="10408F"/>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en-US" altLang="en-US"/>
          </a:p>
        </p:txBody>
      </p:sp>
      <p:sp>
        <p:nvSpPr>
          <p:cNvPr id="33794" name="TextBox 10">
            <a:extLst>
              <a:ext uri="{FF2B5EF4-FFF2-40B4-BE49-F238E27FC236}">
                <a16:creationId xmlns:a16="http://schemas.microsoft.com/office/drawing/2014/main" id="{BC57D357-0BBE-48D6-0BF9-2745B1BBB33E}"/>
              </a:ext>
            </a:extLst>
          </p:cNvPr>
          <p:cNvSpPr txBox="1">
            <a:spLocks noChangeArrowheads="1"/>
          </p:cNvSpPr>
          <p:nvPr/>
        </p:nvSpPr>
        <p:spPr bwMode="auto">
          <a:xfrm>
            <a:off x="6564313" y="387350"/>
            <a:ext cx="5715000"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r>
              <a:rPr lang="en-US" altLang="en-US" sz="2400"/>
              <a:t>Geospatial Resources</a:t>
            </a:r>
          </a:p>
        </p:txBody>
      </p:sp>
      <p:pic>
        <p:nvPicPr>
          <p:cNvPr id="8" name="Picture 7">
            <a:extLst>
              <a:ext uri="{FF2B5EF4-FFF2-40B4-BE49-F238E27FC236}">
                <a16:creationId xmlns:a16="http://schemas.microsoft.com/office/drawing/2014/main" id="{E0C55A39-836F-785F-FEB5-E83F1DB20538}"/>
              </a:ext>
            </a:extLst>
          </p:cNvPr>
          <p:cNvPicPr>
            <a:picLocks noChangeAspect="1" noChangeArrowheads="1"/>
          </p:cNvPicPr>
          <p:nvPr/>
        </p:nvPicPr>
        <p:blipFill>
          <a:blip r:embed="rId3"/>
          <a:srcRect/>
          <a:stretch>
            <a:fillRect/>
          </a:stretch>
        </p:blipFill>
        <p:spPr bwMode="auto">
          <a:xfrm>
            <a:off x="4379913" y="7086600"/>
            <a:ext cx="1276350" cy="357188"/>
          </a:xfrm>
          <a:prstGeom prst="rect">
            <a:avLst/>
          </a:prstGeom>
          <a:noFill/>
          <a:ln>
            <a:noFill/>
          </a:ln>
          <a:effectLst/>
        </p:spPr>
      </p:pic>
      <p:sp>
        <p:nvSpPr>
          <p:cNvPr id="2" name="Text Box 8">
            <a:extLst>
              <a:ext uri="{FF2B5EF4-FFF2-40B4-BE49-F238E27FC236}">
                <a16:creationId xmlns:a16="http://schemas.microsoft.com/office/drawing/2014/main" id="{BABFC638-E06A-3182-049C-40AE4B18D7E8}"/>
              </a:ext>
            </a:extLst>
          </p:cNvPr>
          <p:cNvSpPr txBox="1">
            <a:spLocks noChangeArrowheads="1"/>
          </p:cNvSpPr>
          <p:nvPr/>
        </p:nvSpPr>
        <p:spPr bwMode="auto">
          <a:xfrm>
            <a:off x="163512" y="1189037"/>
            <a:ext cx="9631362" cy="762000"/>
          </a:xfrm>
          <a:prstGeom prst="rect">
            <a:avLst/>
          </a:prstGeom>
          <a:noFill/>
          <a:ln>
            <a:noFill/>
          </a:ln>
          <a:effectLst/>
        </p:spPr>
        <p:txBody>
          <a:bodyPr lIns="90000" tIns="45000" rIns="90000" bIns="45000"/>
          <a:lstStyle>
            <a:lvl1pPr marL="215900" indent="-215900">
              <a:lnSpc>
                <a:spcPct val="93000"/>
              </a:lnSpc>
              <a:spcAft>
                <a:spcPts val="1413"/>
              </a:spcAft>
              <a:buClr>
                <a:srgbClr val="000000"/>
              </a:buClr>
              <a:buSzPct val="100000"/>
              <a:buFont typeface="Times New Roman" charset="0"/>
              <a:tabLst>
                <a:tab pos="723900" algn="l"/>
                <a:tab pos="1447800" algn="l"/>
                <a:tab pos="2171700" algn="l"/>
                <a:tab pos="2895600" algn="l"/>
                <a:tab pos="3619500" algn="l"/>
                <a:tab pos="4343400" algn="l"/>
              </a:tabLst>
              <a:defRPr sz="3200">
                <a:solidFill>
                  <a:srgbClr val="000000"/>
                </a:solidFill>
                <a:latin typeface="Arial" charset="0"/>
                <a:ea typeface="Microsoft YaHei" charset="-122"/>
              </a:defRPr>
            </a:lvl1pPr>
            <a:lvl2pPr>
              <a:lnSpc>
                <a:spcPct val="93000"/>
              </a:lnSpc>
              <a:spcAft>
                <a:spcPts val="1138"/>
              </a:spcAft>
              <a:buClr>
                <a:srgbClr val="000000"/>
              </a:buClr>
              <a:buSzPct val="100000"/>
              <a:buFont typeface="Times New Roman" charset="0"/>
              <a:tabLst>
                <a:tab pos="723900" algn="l"/>
                <a:tab pos="1447800" algn="l"/>
                <a:tab pos="2171700" algn="l"/>
                <a:tab pos="2895600" algn="l"/>
                <a:tab pos="3619500" algn="l"/>
                <a:tab pos="4343400" algn="l"/>
              </a:tabLst>
              <a:defRPr sz="2800">
                <a:solidFill>
                  <a:srgbClr val="000000"/>
                </a:solidFill>
                <a:latin typeface="Arial" charset="0"/>
                <a:ea typeface="Microsoft YaHei" charset="-122"/>
              </a:defRPr>
            </a:lvl2pPr>
            <a:lvl3pPr>
              <a:lnSpc>
                <a:spcPct val="93000"/>
              </a:lnSpc>
              <a:spcAft>
                <a:spcPts val="850"/>
              </a:spcAft>
              <a:buClr>
                <a:srgbClr val="000000"/>
              </a:buClr>
              <a:buSzPct val="100000"/>
              <a:buFont typeface="Times New Roman" charset="0"/>
              <a:tabLst>
                <a:tab pos="723900" algn="l"/>
                <a:tab pos="1447800" algn="l"/>
                <a:tab pos="2171700" algn="l"/>
                <a:tab pos="2895600" algn="l"/>
                <a:tab pos="3619500" algn="l"/>
                <a:tab pos="4343400" algn="l"/>
              </a:tabLst>
              <a:defRPr sz="2400">
                <a:solidFill>
                  <a:srgbClr val="000000"/>
                </a:solidFill>
                <a:latin typeface="Arial" charset="0"/>
                <a:ea typeface="Microsoft YaHei" charset="-122"/>
              </a:defRPr>
            </a:lvl3pPr>
            <a:lvl4pPr>
              <a:lnSpc>
                <a:spcPct val="93000"/>
              </a:lnSpc>
              <a:spcAft>
                <a:spcPts val="575"/>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4pPr>
            <a:lvl5pPr>
              <a:lnSpc>
                <a:spcPct val="93000"/>
              </a:lnSpc>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5pPr>
            <a:lvl6pPr marL="2514600" indent="-228600" defTabSz="457200" eaLnBrk="0" fontAlgn="base" hangingPunct="0">
              <a:lnSpc>
                <a:spcPct val="93000"/>
              </a:lnSpc>
              <a:spcBef>
                <a:spcPct val="0"/>
              </a:spcBef>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6pPr>
            <a:lvl7pPr marL="2971800" indent="-228600" defTabSz="457200" eaLnBrk="0" fontAlgn="base" hangingPunct="0">
              <a:lnSpc>
                <a:spcPct val="93000"/>
              </a:lnSpc>
              <a:spcBef>
                <a:spcPct val="0"/>
              </a:spcBef>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7pPr>
            <a:lvl8pPr marL="3429000" indent="-228600" defTabSz="457200" eaLnBrk="0" fontAlgn="base" hangingPunct="0">
              <a:lnSpc>
                <a:spcPct val="93000"/>
              </a:lnSpc>
              <a:spcBef>
                <a:spcPct val="0"/>
              </a:spcBef>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8pPr>
            <a:lvl9pPr marL="3886200" indent="-228600" defTabSz="457200" eaLnBrk="0" fontAlgn="base" hangingPunct="0">
              <a:lnSpc>
                <a:spcPct val="93000"/>
              </a:lnSpc>
              <a:spcBef>
                <a:spcPct val="0"/>
              </a:spcBef>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9pPr>
          </a:lstStyle>
          <a:p>
            <a:pPr marL="0" indent="0" eaLnBrk="1">
              <a:lnSpc>
                <a:spcPct val="105000"/>
              </a:lnSpc>
              <a:spcBef>
                <a:spcPts val="1738"/>
              </a:spcBef>
              <a:spcAft>
                <a:spcPct val="0"/>
              </a:spcAft>
              <a:buClr>
                <a:srgbClr val="69BD46"/>
              </a:buClr>
              <a:defRPr/>
            </a:pPr>
            <a:endParaRPr lang="en-US" altLang="en-US" sz="1600" b="1" dirty="0">
              <a:solidFill>
                <a:srgbClr val="10408F"/>
              </a:solidFill>
              <a:latin typeface="Century Gothic" charset="0"/>
            </a:endParaRPr>
          </a:p>
        </p:txBody>
      </p:sp>
      <p:pic>
        <p:nvPicPr>
          <p:cNvPr id="5" name="Picture 4">
            <a:extLst>
              <a:ext uri="{FF2B5EF4-FFF2-40B4-BE49-F238E27FC236}">
                <a16:creationId xmlns:a16="http://schemas.microsoft.com/office/drawing/2014/main" id="{595EDEE1-46F5-E25B-610C-816F69208F42}"/>
              </a:ext>
            </a:extLst>
          </p:cNvPr>
          <p:cNvPicPr>
            <a:picLocks noChangeAspect="1"/>
          </p:cNvPicPr>
          <p:nvPr/>
        </p:nvPicPr>
        <p:blipFill>
          <a:blip r:embed="rId4"/>
          <a:stretch>
            <a:fillRect/>
          </a:stretch>
        </p:blipFill>
        <p:spPr>
          <a:xfrm>
            <a:off x="-19768" y="1341437"/>
            <a:ext cx="10079675" cy="5346396"/>
          </a:xfrm>
          <a:prstGeom prst="rect">
            <a:avLst/>
          </a:prstGeom>
        </p:spPr>
      </p:pic>
    </p:spTree>
    <p:extLst>
      <p:ext uri="{BB962C8B-B14F-4D97-AF65-F5344CB8AC3E}">
        <p14:creationId xmlns:p14="http://schemas.microsoft.com/office/powerpoint/2010/main" val="204698237"/>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TextBox 9">
            <a:extLst>
              <a:ext uri="{FF2B5EF4-FFF2-40B4-BE49-F238E27FC236}">
                <a16:creationId xmlns:a16="http://schemas.microsoft.com/office/drawing/2014/main" id="{5798A0DF-83AA-D868-E971-FB01106ED9A6}"/>
              </a:ext>
            </a:extLst>
          </p:cNvPr>
          <p:cNvSpPr txBox="1">
            <a:spLocks noChangeArrowheads="1"/>
          </p:cNvSpPr>
          <p:nvPr/>
        </p:nvSpPr>
        <p:spPr bwMode="auto">
          <a:xfrm>
            <a:off x="1230313" y="274638"/>
            <a:ext cx="8850312" cy="685800"/>
          </a:xfrm>
          <a:prstGeom prst="rect">
            <a:avLst/>
          </a:prstGeom>
          <a:solidFill>
            <a:srgbClr val="10408F"/>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en-US" altLang="en-US"/>
          </a:p>
        </p:txBody>
      </p:sp>
      <p:pic>
        <p:nvPicPr>
          <p:cNvPr id="8" name="Picture 7">
            <a:extLst>
              <a:ext uri="{FF2B5EF4-FFF2-40B4-BE49-F238E27FC236}">
                <a16:creationId xmlns:a16="http://schemas.microsoft.com/office/drawing/2014/main" id="{E0C55A39-836F-785F-FEB5-E83F1DB20538}"/>
              </a:ext>
            </a:extLst>
          </p:cNvPr>
          <p:cNvPicPr>
            <a:picLocks noChangeAspect="1" noChangeArrowheads="1"/>
          </p:cNvPicPr>
          <p:nvPr/>
        </p:nvPicPr>
        <p:blipFill>
          <a:blip r:embed="rId3"/>
          <a:srcRect/>
          <a:stretch>
            <a:fillRect/>
          </a:stretch>
        </p:blipFill>
        <p:spPr bwMode="auto">
          <a:xfrm>
            <a:off x="4379913" y="7086600"/>
            <a:ext cx="1276350" cy="357188"/>
          </a:xfrm>
          <a:prstGeom prst="rect">
            <a:avLst/>
          </a:prstGeom>
          <a:noFill/>
          <a:ln>
            <a:noFill/>
          </a:ln>
          <a:effectLst/>
        </p:spPr>
      </p:pic>
      <p:sp>
        <p:nvSpPr>
          <p:cNvPr id="2" name="Text Box 8">
            <a:extLst>
              <a:ext uri="{FF2B5EF4-FFF2-40B4-BE49-F238E27FC236}">
                <a16:creationId xmlns:a16="http://schemas.microsoft.com/office/drawing/2014/main" id="{BABFC638-E06A-3182-049C-40AE4B18D7E8}"/>
              </a:ext>
            </a:extLst>
          </p:cNvPr>
          <p:cNvSpPr txBox="1">
            <a:spLocks noChangeArrowheads="1"/>
          </p:cNvSpPr>
          <p:nvPr/>
        </p:nvSpPr>
        <p:spPr bwMode="auto">
          <a:xfrm>
            <a:off x="163512" y="1288035"/>
            <a:ext cx="9631362" cy="762000"/>
          </a:xfrm>
          <a:prstGeom prst="rect">
            <a:avLst/>
          </a:prstGeom>
          <a:noFill/>
          <a:ln>
            <a:noFill/>
          </a:ln>
          <a:effectLst/>
        </p:spPr>
        <p:txBody>
          <a:bodyPr lIns="90000" tIns="45000" rIns="90000" bIns="45000"/>
          <a:lstStyle>
            <a:lvl1pPr marL="215900" indent="-215900">
              <a:lnSpc>
                <a:spcPct val="93000"/>
              </a:lnSpc>
              <a:spcAft>
                <a:spcPts val="1413"/>
              </a:spcAft>
              <a:buClr>
                <a:srgbClr val="000000"/>
              </a:buClr>
              <a:buSzPct val="100000"/>
              <a:buFont typeface="Times New Roman" charset="0"/>
              <a:tabLst>
                <a:tab pos="723900" algn="l"/>
                <a:tab pos="1447800" algn="l"/>
                <a:tab pos="2171700" algn="l"/>
                <a:tab pos="2895600" algn="l"/>
                <a:tab pos="3619500" algn="l"/>
                <a:tab pos="4343400" algn="l"/>
              </a:tabLst>
              <a:defRPr sz="3200">
                <a:solidFill>
                  <a:srgbClr val="000000"/>
                </a:solidFill>
                <a:latin typeface="Arial" charset="0"/>
                <a:ea typeface="Microsoft YaHei" charset="-122"/>
              </a:defRPr>
            </a:lvl1pPr>
            <a:lvl2pPr>
              <a:lnSpc>
                <a:spcPct val="93000"/>
              </a:lnSpc>
              <a:spcAft>
                <a:spcPts val="1138"/>
              </a:spcAft>
              <a:buClr>
                <a:srgbClr val="000000"/>
              </a:buClr>
              <a:buSzPct val="100000"/>
              <a:buFont typeface="Times New Roman" charset="0"/>
              <a:tabLst>
                <a:tab pos="723900" algn="l"/>
                <a:tab pos="1447800" algn="l"/>
                <a:tab pos="2171700" algn="l"/>
                <a:tab pos="2895600" algn="l"/>
                <a:tab pos="3619500" algn="l"/>
                <a:tab pos="4343400" algn="l"/>
              </a:tabLst>
              <a:defRPr sz="2800">
                <a:solidFill>
                  <a:srgbClr val="000000"/>
                </a:solidFill>
                <a:latin typeface="Arial" charset="0"/>
                <a:ea typeface="Microsoft YaHei" charset="-122"/>
              </a:defRPr>
            </a:lvl2pPr>
            <a:lvl3pPr>
              <a:lnSpc>
                <a:spcPct val="93000"/>
              </a:lnSpc>
              <a:spcAft>
                <a:spcPts val="850"/>
              </a:spcAft>
              <a:buClr>
                <a:srgbClr val="000000"/>
              </a:buClr>
              <a:buSzPct val="100000"/>
              <a:buFont typeface="Times New Roman" charset="0"/>
              <a:tabLst>
                <a:tab pos="723900" algn="l"/>
                <a:tab pos="1447800" algn="l"/>
                <a:tab pos="2171700" algn="l"/>
                <a:tab pos="2895600" algn="l"/>
                <a:tab pos="3619500" algn="l"/>
                <a:tab pos="4343400" algn="l"/>
              </a:tabLst>
              <a:defRPr sz="2400">
                <a:solidFill>
                  <a:srgbClr val="000000"/>
                </a:solidFill>
                <a:latin typeface="Arial" charset="0"/>
                <a:ea typeface="Microsoft YaHei" charset="-122"/>
              </a:defRPr>
            </a:lvl3pPr>
            <a:lvl4pPr>
              <a:lnSpc>
                <a:spcPct val="93000"/>
              </a:lnSpc>
              <a:spcAft>
                <a:spcPts val="575"/>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4pPr>
            <a:lvl5pPr>
              <a:lnSpc>
                <a:spcPct val="93000"/>
              </a:lnSpc>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5pPr>
            <a:lvl6pPr marL="2514600" indent="-228600" defTabSz="457200" eaLnBrk="0" fontAlgn="base" hangingPunct="0">
              <a:lnSpc>
                <a:spcPct val="93000"/>
              </a:lnSpc>
              <a:spcBef>
                <a:spcPct val="0"/>
              </a:spcBef>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6pPr>
            <a:lvl7pPr marL="2971800" indent="-228600" defTabSz="457200" eaLnBrk="0" fontAlgn="base" hangingPunct="0">
              <a:lnSpc>
                <a:spcPct val="93000"/>
              </a:lnSpc>
              <a:spcBef>
                <a:spcPct val="0"/>
              </a:spcBef>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7pPr>
            <a:lvl8pPr marL="3429000" indent="-228600" defTabSz="457200" eaLnBrk="0" fontAlgn="base" hangingPunct="0">
              <a:lnSpc>
                <a:spcPct val="93000"/>
              </a:lnSpc>
              <a:spcBef>
                <a:spcPct val="0"/>
              </a:spcBef>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8pPr>
            <a:lvl9pPr marL="3886200" indent="-228600" defTabSz="457200" eaLnBrk="0" fontAlgn="base" hangingPunct="0">
              <a:lnSpc>
                <a:spcPct val="93000"/>
              </a:lnSpc>
              <a:spcBef>
                <a:spcPct val="0"/>
              </a:spcBef>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9pPr>
          </a:lstStyle>
          <a:p>
            <a:pPr marL="0" indent="0" eaLnBrk="1">
              <a:lnSpc>
                <a:spcPct val="105000"/>
              </a:lnSpc>
              <a:spcBef>
                <a:spcPts val="1738"/>
              </a:spcBef>
              <a:spcAft>
                <a:spcPct val="0"/>
              </a:spcAft>
              <a:buClr>
                <a:srgbClr val="69BD46"/>
              </a:buClr>
              <a:defRPr/>
            </a:pPr>
            <a:endParaRPr lang="en-US" altLang="en-US" sz="1600" b="1" dirty="0">
              <a:solidFill>
                <a:srgbClr val="10408F"/>
              </a:solidFill>
              <a:latin typeface="Century Gothic" charset="0"/>
            </a:endParaRPr>
          </a:p>
        </p:txBody>
      </p:sp>
      <p:pic>
        <p:nvPicPr>
          <p:cNvPr id="4" name="Picture 3" descr="A picture containing text, screenshot, map&#10;&#10;Description automatically generated">
            <a:extLst>
              <a:ext uri="{FF2B5EF4-FFF2-40B4-BE49-F238E27FC236}">
                <a16:creationId xmlns:a16="http://schemas.microsoft.com/office/drawing/2014/main" id="{4EC3C7F8-5FDF-337A-C47D-A512247A075B}"/>
              </a:ext>
            </a:extLst>
          </p:cNvPr>
          <p:cNvPicPr>
            <a:picLocks noChangeAspect="1"/>
          </p:cNvPicPr>
          <p:nvPr/>
        </p:nvPicPr>
        <p:blipFill>
          <a:blip r:embed="rId4"/>
          <a:stretch>
            <a:fillRect/>
          </a:stretch>
        </p:blipFill>
        <p:spPr>
          <a:xfrm>
            <a:off x="163512" y="1393825"/>
            <a:ext cx="9915853" cy="4115815"/>
          </a:xfrm>
          <a:prstGeom prst="rect">
            <a:avLst/>
          </a:prstGeom>
        </p:spPr>
      </p:pic>
      <p:sp>
        <p:nvSpPr>
          <p:cNvPr id="3" name="Text Box 8">
            <a:extLst>
              <a:ext uri="{FF2B5EF4-FFF2-40B4-BE49-F238E27FC236}">
                <a16:creationId xmlns:a16="http://schemas.microsoft.com/office/drawing/2014/main" id="{52FF7147-CD96-4374-6ABE-4AD4D595CDFD}"/>
              </a:ext>
            </a:extLst>
          </p:cNvPr>
          <p:cNvSpPr txBox="1">
            <a:spLocks noChangeArrowheads="1"/>
          </p:cNvSpPr>
          <p:nvPr/>
        </p:nvSpPr>
        <p:spPr bwMode="auto">
          <a:xfrm>
            <a:off x="1230313" y="5673394"/>
            <a:ext cx="7848600" cy="2226072"/>
          </a:xfrm>
          <a:prstGeom prst="rect">
            <a:avLst/>
          </a:prstGeom>
          <a:noFill/>
          <a:ln>
            <a:noFill/>
          </a:ln>
          <a:effectLst/>
        </p:spPr>
        <p:txBody>
          <a:bodyPr lIns="90000" tIns="45000" rIns="90000" bIns="45000"/>
          <a:lstStyle>
            <a:lvl1pPr marL="215900" indent="-215900">
              <a:lnSpc>
                <a:spcPct val="93000"/>
              </a:lnSpc>
              <a:spcAft>
                <a:spcPts val="1413"/>
              </a:spcAft>
              <a:buClr>
                <a:srgbClr val="000000"/>
              </a:buClr>
              <a:buSzPct val="100000"/>
              <a:buFont typeface="Times New Roman" charset="0"/>
              <a:tabLst>
                <a:tab pos="723900" algn="l"/>
                <a:tab pos="1447800" algn="l"/>
                <a:tab pos="2171700" algn="l"/>
                <a:tab pos="2895600" algn="l"/>
                <a:tab pos="3619500" algn="l"/>
                <a:tab pos="4343400" algn="l"/>
              </a:tabLst>
              <a:defRPr sz="3200">
                <a:solidFill>
                  <a:srgbClr val="000000"/>
                </a:solidFill>
                <a:latin typeface="Arial" charset="0"/>
                <a:ea typeface="Microsoft YaHei" charset="-122"/>
              </a:defRPr>
            </a:lvl1pPr>
            <a:lvl2pPr>
              <a:lnSpc>
                <a:spcPct val="93000"/>
              </a:lnSpc>
              <a:spcAft>
                <a:spcPts val="1138"/>
              </a:spcAft>
              <a:buClr>
                <a:srgbClr val="000000"/>
              </a:buClr>
              <a:buSzPct val="100000"/>
              <a:buFont typeface="Times New Roman" charset="0"/>
              <a:tabLst>
                <a:tab pos="723900" algn="l"/>
                <a:tab pos="1447800" algn="l"/>
                <a:tab pos="2171700" algn="l"/>
                <a:tab pos="2895600" algn="l"/>
                <a:tab pos="3619500" algn="l"/>
                <a:tab pos="4343400" algn="l"/>
              </a:tabLst>
              <a:defRPr sz="2800">
                <a:solidFill>
                  <a:srgbClr val="000000"/>
                </a:solidFill>
                <a:latin typeface="Arial" charset="0"/>
                <a:ea typeface="Microsoft YaHei" charset="-122"/>
              </a:defRPr>
            </a:lvl2pPr>
            <a:lvl3pPr>
              <a:lnSpc>
                <a:spcPct val="93000"/>
              </a:lnSpc>
              <a:spcAft>
                <a:spcPts val="850"/>
              </a:spcAft>
              <a:buClr>
                <a:srgbClr val="000000"/>
              </a:buClr>
              <a:buSzPct val="100000"/>
              <a:buFont typeface="Times New Roman" charset="0"/>
              <a:tabLst>
                <a:tab pos="723900" algn="l"/>
                <a:tab pos="1447800" algn="l"/>
                <a:tab pos="2171700" algn="l"/>
                <a:tab pos="2895600" algn="l"/>
                <a:tab pos="3619500" algn="l"/>
                <a:tab pos="4343400" algn="l"/>
              </a:tabLst>
              <a:defRPr sz="2400">
                <a:solidFill>
                  <a:srgbClr val="000000"/>
                </a:solidFill>
                <a:latin typeface="Arial" charset="0"/>
                <a:ea typeface="Microsoft YaHei" charset="-122"/>
              </a:defRPr>
            </a:lvl3pPr>
            <a:lvl4pPr>
              <a:lnSpc>
                <a:spcPct val="93000"/>
              </a:lnSpc>
              <a:spcAft>
                <a:spcPts val="575"/>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4pPr>
            <a:lvl5pPr>
              <a:lnSpc>
                <a:spcPct val="93000"/>
              </a:lnSpc>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5pPr>
            <a:lvl6pPr marL="2514600" indent="-228600" defTabSz="457200" eaLnBrk="0" fontAlgn="base" hangingPunct="0">
              <a:lnSpc>
                <a:spcPct val="93000"/>
              </a:lnSpc>
              <a:spcBef>
                <a:spcPct val="0"/>
              </a:spcBef>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6pPr>
            <a:lvl7pPr marL="2971800" indent="-228600" defTabSz="457200" eaLnBrk="0" fontAlgn="base" hangingPunct="0">
              <a:lnSpc>
                <a:spcPct val="93000"/>
              </a:lnSpc>
              <a:spcBef>
                <a:spcPct val="0"/>
              </a:spcBef>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7pPr>
            <a:lvl8pPr marL="3429000" indent="-228600" defTabSz="457200" eaLnBrk="0" fontAlgn="base" hangingPunct="0">
              <a:lnSpc>
                <a:spcPct val="93000"/>
              </a:lnSpc>
              <a:spcBef>
                <a:spcPct val="0"/>
              </a:spcBef>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8pPr>
            <a:lvl9pPr marL="3886200" indent="-228600" defTabSz="457200" eaLnBrk="0" fontAlgn="base" hangingPunct="0">
              <a:lnSpc>
                <a:spcPct val="93000"/>
              </a:lnSpc>
              <a:spcBef>
                <a:spcPct val="0"/>
              </a:spcBef>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9pPr>
          </a:lstStyle>
          <a:p>
            <a:pPr marL="0" indent="0" eaLnBrk="1">
              <a:lnSpc>
                <a:spcPct val="105000"/>
              </a:lnSpc>
              <a:spcBef>
                <a:spcPts val="1738"/>
              </a:spcBef>
              <a:spcAft>
                <a:spcPct val="0"/>
              </a:spcAft>
              <a:buClr>
                <a:srgbClr val="69BD46"/>
              </a:buClr>
              <a:defRPr/>
            </a:pPr>
            <a:r>
              <a:rPr lang="en-US" altLang="en-US" sz="1600" b="1" u="sng" dirty="0">
                <a:solidFill>
                  <a:srgbClr val="10408F"/>
                </a:solidFill>
                <a:latin typeface="Avenir Next" panose="020B0503020202020204" pitchFamily="34" charset="0"/>
              </a:rPr>
              <a:t>What Does it Do?</a:t>
            </a:r>
          </a:p>
          <a:p>
            <a:pPr eaLnBrk="1">
              <a:lnSpc>
                <a:spcPct val="105000"/>
              </a:lnSpc>
              <a:spcBef>
                <a:spcPts val="1738"/>
              </a:spcBef>
              <a:spcAft>
                <a:spcPct val="0"/>
              </a:spcAft>
              <a:buClr>
                <a:srgbClr val="69BD46"/>
              </a:buClr>
              <a:buFont typeface="Wingdings" charset="2"/>
              <a:buChar char=""/>
              <a:defRPr/>
            </a:pPr>
            <a:r>
              <a:rPr lang="en-US" altLang="en-US" sz="1600" dirty="0">
                <a:solidFill>
                  <a:schemeClr val="accent6">
                    <a:lumMod val="75000"/>
                  </a:schemeClr>
                </a:solidFill>
                <a:latin typeface="Avenir Next" panose="020B0503020202020204" pitchFamily="34" charset="0"/>
              </a:rPr>
              <a:t> Report Generator for GIS Data based data </a:t>
            </a:r>
          </a:p>
          <a:p>
            <a:pPr eaLnBrk="1">
              <a:lnSpc>
                <a:spcPct val="105000"/>
              </a:lnSpc>
              <a:spcBef>
                <a:spcPts val="1738"/>
              </a:spcBef>
              <a:spcAft>
                <a:spcPct val="0"/>
              </a:spcAft>
              <a:buClr>
                <a:srgbClr val="69BD46"/>
              </a:buClr>
              <a:buFont typeface="Wingdings" charset="2"/>
              <a:buChar char=""/>
              <a:defRPr/>
            </a:pPr>
            <a:r>
              <a:rPr lang="en-US" altLang="en-US" sz="1600" dirty="0">
                <a:solidFill>
                  <a:schemeClr val="accent6">
                    <a:lumMod val="75000"/>
                  </a:schemeClr>
                </a:solidFill>
                <a:latin typeface="Avenir Next" panose="020B0503020202020204" pitchFamily="34" charset="0"/>
              </a:rPr>
              <a:t>Based on 34 North Custom Code Base</a:t>
            </a:r>
          </a:p>
        </p:txBody>
      </p:sp>
      <p:sp>
        <p:nvSpPr>
          <p:cNvPr id="5" name="TextBox 10">
            <a:extLst>
              <a:ext uri="{FF2B5EF4-FFF2-40B4-BE49-F238E27FC236}">
                <a16:creationId xmlns:a16="http://schemas.microsoft.com/office/drawing/2014/main" id="{131DB82E-8667-D24B-A69E-BC7BE8B67211}"/>
              </a:ext>
            </a:extLst>
          </p:cNvPr>
          <p:cNvSpPr txBox="1">
            <a:spLocks noChangeArrowheads="1"/>
          </p:cNvSpPr>
          <p:nvPr/>
        </p:nvSpPr>
        <p:spPr bwMode="auto">
          <a:xfrm>
            <a:off x="4079874" y="387350"/>
            <a:ext cx="5715000"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r>
              <a:rPr lang="en-US" altLang="en-US" sz="2400" dirty="0"/>
              <a:t>Geospatial Resources – GIS Reporting</a:t>
            </a:r>
          </a:p>
        </p:txBody>
      </p:sp>
    </p:spTree>
    <p:extLst>
      <p:ext uri="{BB962C8B-B14F-4D97-AF65-F5344CB8AC3E}">
        <p14:creationId xmlns:p14="http://schemas.microsoft.com/office/powerpoint/2010/main" val="859070592"/>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TextBox 9">
            <a:extLst>
              <a:ext uri="{FF2B5EF4-FFF2-40B4-BE49-F238E27FC236}">
                <a16:creationId xmlns:a16="http://schemas.microsoft.com/office/drawing/2014/main" id="{5798A0DF-83AA-D868-E971-FB01106ED9A6}"/>
              </a:ext>
            </a:extLst>
          </p:cNvPr>
          <p:cNvSpPr txBox="1">
            <a:spLocks noChangeArrowheads="1"/>
          </p:cNvSpPr>
          <p:nvPr/>
        </p:nvSpPr>
        <p:spPr bwMode="auto">
          <a:xfrm>
            <a:off x="1230313" y="274638"/>
            <a:ext cx="8850312" cy="685800"/>
          </a:xfrm>
          <a:prstGeom prst="rect">
            <a:avLst/>
          </a:prstGeom>
          <a:solidFill>
            <a:srgbClr val="10408F"/>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en-US" altLang="en-US"/>
          </a:p>
        </p:txBody>
      </p:sp>
      <p:sp>
        <p:nvSpPr>
          <p:cNvPr id="33794" name="TextBox 10">
            <a:extLst>
              <a:ext uri="{FF2B5EF4-FFF2-40B4-BE49-F238E27FC236}">
                <a16:creationId xmlns:a16="http://schemas.microsoft.com/office/drawing/2014/main" id="{BC57D357-0BBE-48D6-0BF9-2745B1BBB33E}"/>
              </a:ext>
            </a:extLst>
          </p:cNvPr>
          <p:cNvSpPr txBox="1">
            <a:spLocks noChangeArrowheads="1"/>
          </p:cNvSpPr>
          <p:nvPr/>
        </p:nvSpPr>
        <p:spPr bwMode="auto">
          <a:xfrm>
            <a:off x="4079874" y="387350"/>
            <a:ext cx="5715000"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r>
              <a:rPr lang="en-US" altLang="en-US" sz="2400" dirty="0"/>
              <a:t>Geospatial Resources – GIS Analytics</a:t>
            </a:r>
          </a:p>
        </p:txBody>
      </p:sp>
      <p:pic>
        <p:nvPicPr>
          <p:cNvPr id="8" name="Picture 7">
            <a:extLst>
              <a:ext uri="{FF2B5EF4-FFF2-40B4-BE49-F238E27FC236}">
                <a16:creationId xmlns:a16="http://schemas.microsoft.com/office/drawing/2014/main" id="{E0C55A39-836F-785F-FEB5-E83F1DB20538}"/>
              </a:ext>
            </a:extLst>
          </p:cNvPr>
          <p:cNvPicPr>
            <a:picLocks noChangeAspect="1" noChangeArrowheads="1"/>
          </p:cNvPicPr>
          <p:nvPr/>
        </p:nvPicPr>
        <p:blipFill>
          <a:blip r:embed="rId3"/>
          <a:srcRect/>
          <a:stretch>
            <a:fillRect/>
          </a:stretch>
        </p:blipFill>
        <p:spPr bwMode="auto">
          <a:xfrm>
            <a:off x="4379913" y="7086600"/>
            <a:ext cx="1276350" cy="357188"/>
          </a:xfrm>
          <a:prstGeom prst="rect">
            <a:avLst/>
          </a:prstGeom>
          <a:noFill/>
          <a:ln>
            <a:noFill/>
          </a:ln>
          <a:effectLst/>
        </p:spPr>
      </p:pic>
      <p:sp>
        <p:nvSpPr>
          <p:cNvPr id="2" name="Text Box 8">
            <a:extLst>
              <a:ext uri="{FF2B5EF4-FFF2-40B4-BE49-F238E27FC236}">
                <a16:creationId xmlns:a16="http://schemas.microsoft.com/office/drawing/2014/main" id="{BABFC638-E06A-3182-049C-40AE4B18D7E8}"/>
              </a:ext>
            </a:extLst>
          </p:cNvPr>
          <p:cNvSpPr txBox="1">
            <a:spLocks noChangeArrowheads="1"/>
          </p:cNvSpPr>
          <p:nvPr/>
        </p:nvSpPr>
        <p:spPr bwMode="auto">
          <a:xfrm>
            <a:off x="163512" y="1288035"/>
            <a:ext cx="9631362" cy="762000"/>
          </a:xfrm>
          <a:prstGeom prst="rect">
            <a:avLst/>
          </a:prstGeom>
          <a:noFill/>
          <a:ln>
            <a:noFill/>
          </a:ln>
          <a:effectLst/>
        </p:spPr>
        <p:txBody>
          <a:bodyPr lIns="90000" tIns="45000" rIns="90000" bIns="45000"/>
          <a:lstStyle>
            <a:lvl1pPr marL="215900" indent="-215900">
              <a:lnSpc>
                <a:spcPct val="93000"/>
              </a:lnSpc>
              <a:spcAft>
                <a:spcPts val="1413"/>
              </a:spcAft>
              <a:buClr>
                <a:srgbClr val="000000"/>
              </a:buClr>
              <a:buSzPct val="100000"/>
              <a:buFont typeface="Times New Roman" charset="0"/>
              <a:tabLst>
                <a:tab pos="723900" algn="l"/>
                <a:tab pos="1447800" algn="l"/>
                <a:tab pos="2171700" algn="l"/>
                <a:tab pos="2895600" algn="l"/>
                <a:tab pos="3619500" algn="l"/>
                <a:tab pos="4343400" algn="l"/>
              </a:tabLst>
              <a:defRPr sz="3200">
                <a:solidFill>
                  <a:srgbClr val="000000"/>
                </a:solidFill>
                <a:latin typeface="Arial" charset="0"/>
                <a:ea typeface="Microsoft YaHei" charset="-122"/>
              </a:defRPr>
            </a:lvl1pPr>
            <a:lvl2pPr>
              <a:lnSpc>
                <a:spcPct val="93000"/>
              </a:lnSpc>
              <a:spcAft>
                <a:spcPts val="1138"/>
              </a:spcAft>
              <a:buClr>
                <a:srgbClr val="000000"/>
              </a:buClr>
              <a:buSzPct val="100000"/>
              <a:buFont typeface="Times New Roman" charset="0"/>
              <a:tabLst>
                <a:tab pos="723900" algn="l"/>
                <a:tab pos="1447800" algn="l"/>
                <a:tab pos="2171700" algn="l"/>
                <a:tab pos="2895600" algn="l"/>
                <a:tab pos="3619500" algn="l"/>
                <a:tab pos="4343400" algn="l"/>
              </a:tabLst>
              <a:defRPr sz="2800">
                <a:solidFill>
                  <a:srgbClr val="000000"/>
                </a:solidFill>
                <a:latin typeface="Arial" charset="0"/>
                <a:ea typeface="Microsoft YaHei" charset="-122"/>
              </a:defRPr>
            </a:lvl2pPr>
            <a:lvl3pPr>
              <a:lnSpc>
                <a:spcPct val="93000"/>
              </a:lnSpc>
              <a:spcAft>
                <a:spcPts val="850"/>
              </a:spcAft>
              <a:buClr>
                <a:srgbClr val="000000"/>
              </a:buClr>
              <a:buSzPct val="100000"/>
              <a:buFont typeface="Times New Roman" charset="0"/>
              <a:tabLst>
                <a:tab pos="723900" algn="l"/>
                <a:tab pos="1447800" algn="l"/>
                <a:tab pos="2171700" algn="l"/>
                <a:tab pos="2895600" algn="l"/>
                <a:tab pos="3619500" algn="l"/>
                <a:tab pos="4343400" algn="l"/>
              </a:tabLst>
              <a:defRPr sz="2400">
                <a:solidFill>
                  <a:srgbClr val="000000"/>
                </a:solidFill>
                <a:latin typeface="Arial" charset="0"/>
                <a:ea typeface="Microsoft YaHei" charset="-122"/>
              </a:defRPr>
            </a:lvl3pPr>
            <a:lvl4pPr>
              <a:lnSpc>
                <a:spcPct val="93000"/>
              </a:lnSpc>
              <a:spcAft>
                <a:spcPts val="575"/>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4pPr>
            <a:lvl5pPr>
              <a:lnSpc>
                <a:spcPct val="93000"/>
              </a:lnSpc>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5pPr>
            <a:lvl6pPr marL="2514600" indent="-228600" defTabSz="457200" eaLnBrk="0" fontAlgn="base" hangingPunct="0">
              <a:lnSpc>
                <a:spcPct val="93000"/>
              </a:lnSpc>
              <a:spcBef>
                <a:spcPct val="0"/>
              </a:spcBef>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6pPr>
            <a:lvl7pPr marL="2971800" indent="-228600" defTabSz="457200" eaLnBrk="0" fontAlgn="base" hangingPunct="0">
              <a:lnSpc>
                <a:spcPct val="93000"/>
              </a:lnSpc>
              <a:spcBef>
                <a:spcPct val="0"/>
              </a:spcBef>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7pPr>
            <a:lvl8pPr marL="3429000" indent="-228600" defTabSz="457200" eaLnBrk="0" fontAlgn="base" hangingPunct="0">
              <a:lnSpc>
                <a:spcPct val="93000"/>
              </a:lnSpc>
              <a:spcBef>
                <a:spcPct val="0"/>
              </a:spcBef>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8pPr>
            <a:lvl9pPr marL="3886200" indent="-228600" defTabSz="457200" eaLnBrk="0" fontAlgn="base" hangingPunct="0">
              <a:lnSpc>
                <a:spcPct val="93000"/>
              </a:lnSpc>
              <a:spcBef>
                <a:spcPct val="0"/>
              </a:spcBef>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9pPr>
          </a:lstStyle>
          <a:p>
            <a:pPr marL="0" indent="0" eaLnBrk="1">
              <a:lnSpc>
                <a:spcPct val="105000"/>
              </a:lnSpc>
              <a:spcBef>
                <a:spcPts val="1738"/>
              </a:spcBef>
              <a:spcAft>
                <a:spcPct val="0"/>
              </a:spcAft>
              <a:buClr>
                <a:srgbClr val="69BD46"/>
              </a:buClr>
              <a:defRPr/>
            </a:pPr>
            <a:endParaRPr lang="en-US" altLang="en-US" sz="1600" b="1" dirty="0">
              <a:solidFill>
                <a:srgbClr val="10408F"/>
              </a:solidFill>
              <a:latin typeface="Century Gothic" charset="0"/>
            </a:endParaRPr>
          </a:p>
        </p:txBody>
      </p:sp>
      <p:sp>
        <p:nvSpPr>
          <p:cNvPr id="6" name="Text Box 8">
            <a:extLst>
              <a:ext uri="{FF2B5EF4-FFF2-40B4-BE49-F238E27FC236}">
                <a16:creationId xmlns:a16="http://schemas.microsoft.com/office/drawing/2014/main" id="{64B7F502-A8A7-6F82-CE39-F37B0C2C393A}"/>
              </a:ext>
            </a:extLst>
          </p:cNvPr>
          <p:cNvSpPr txBox="1">
            <a:spLocks noChangeArrowheads="1"/>
          </p:cNvSpPr>
          <p:nvPr/>
        </p:nvSpPr>
        <p:spPr bwMode="auto">
          <a:xfrm>
            <a:off x="262390" y="2407422"/>
            <a:ext cx="4343400" cy="3657600"/>
          </a:xfrm>
          <a:prstGeom prst="rect">
            <a:avLst/>
          </a:prstGeom>
          <a:noFill/>
          <a:ln>
            <a:noFill/>
          </a:ln>
          <a:effectLst/>
        </p:spPr>
        <p:txBody>
          <a:bodyPr lIns="90000" tIns="45000" rIns="90000" bIns="45000"/>
          <a:lstStyle>
            <a:lvl1pPr marL="215900" indent="-215900">
              <a:lnSpc>
                <a:spcPct val="93000"/>
              </a:lnSpc>
              <a:spcAft>
                <a:spcPts val="1413"/>
              </a:spcAft>
              <a:buClr>
                <a:srgbClr val="000000"/>
              </a:buClr>
              <a:buSzPct val="100000"/>
              <a:buFont typeface="Times New Roman" charset="0"/>
              <a:tabLst>
                <a:tab pos="723900" algn="l"/>
                <a:tab pos="1447800" algn="l"/>
                <a:tab pos="2171700" algn="l"/>
                <a:tab pos="2895600" algn="l"/>
                <a:tab pos="3619500" algn="l"/>
                <a:tab pos="4343400" algn="l"/>
              </a:tabLst>
              <a:defRPr sz="3200">
                <a:solidFill>
                  <a:srgbClr val="000000"/>
                </a:solidFill>
                <a:latin typeface="Arial" charset="0"/>
                <a:ea typeface="Microsoft YaHei" charset="-122"/>
              </a:defRPr>
            </a:lvl1pPr>
            <a:lvl2pPr>
              <a:lnSpc>
                <a:spcPct val="93000"/>
              </a:lnSpc>
              <a:spcAft>
                <a:spcPts val="1138"/>
              </a:spcAft>
              <a:buClr>
                <a:srgbClr val="000000"/>
              </a:buClr>
              <a:buSzPct val="100000"/>
              <a:buFont typeface="Times New Roman" charset="0"/>
              <a:tabLst>
                <a:tab pos="723900" algn="l"/>
                <a:tab pos="1447800" algn="l"/>
                <a:tab pos="2171700" algn="l"/>
                <a:tab pos="2895600" algn="l"/>
                <a:tab pos="3619500" algn="l"/>
                <a:tab pos="4343400" algn="l"/>
              </a:tabLst>
              <a:defRPr sz="2800">
                <a:solidFill>
                  <a:srgbClr val="000000"/>
                </a:solidFill>
                <a:latin typeface="Arial" charset="0"/>
                <a:ea typeface="Microsoft YaHei" charset="-122"/>
              </a:defRPr>
            </a:lvl2pPr>
            <a:lvl3pPr>
              <a:lnSpc>
                <a:spcPct val="93000"/>
              </a:lnSpc>
              <a:spcAft>
                <a:spcPts val="850"/>
              </a:spcAft>
              <a:buClr>
                <a:srgbClr val="000000"/>
              </a:buClr>
              <a:buSzPct val="100000"/>
              <a:buFont typeface="Times New Roman" charset="0"/>
              <a:tabLst>
                <a:tab pos="723900" algn="l"/>
                <a:tab pos="1447800" algn="l"/>
                <a:tab pos="2171700" algn="l"/>
                <a:tab pos="2895600" algn="l"/>
                <a:tab pos="3619500" algn="l"/>
                <a:tab pos="4343400" algn="l"/>
              </a:tabLst>
              <a:defRPr sz="2400">
                <a:solidFill>
                  <a:srgbClr val="000000"/>
                </a:solidFill>
                <a:latin typeface="Arial" charset="0"/>
                <a:ea typeface="Microsoft YaHei" charset="-122"/>
              </a:defRPr>
            </a:lvl3pPr>
            <a:lvl4pPr>
              <a:lnSpc>
                <a:spcPct val="93000"/>
              </a:lnSpc>
              <a:spcAft>
                <a:spcPts val="575"/>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4pPr>
            <a:lvl5pPr>
              <a:lnSpc>
                <a:spcPct val="93000"/>
              </a:lnSpc>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5pPr>
            <a:lvl6pPr marL="2514600" indent="-228600" defTabSz="457200" eaLnBrk="0" fontAlgn="base" hangingPunct="0">
              <a:lnSpc>
                <a:spcPct val="93000"/>
              </a:lnSpc>
              <a:spcBef>
                <a:spcPct val="0"/>
              </a:spcBef>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6pPr>
            <a:lvl7pPr marL="2971800" indent="-228600" defTabSz="457200" eaLnBrk="0" fontAlgn="base" hangingPunct="0">
              <a:lnSpc>
                <a:spcPct val="93000"/>
              </a:lnSpc>
              <a:spcBef>
                <a:spcPct val="0"/>
              </a:spcBef>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7pPr>
            <a:lvl8pPr marL="3429000" indent="-228600" defTabSz="457200" eaLnBrk="0" fontAlgn="base" hangingPunct="0">
              <a:lnSpc>
                <a:spcPct val="93000"/>
              </a:lnSpc>
              <a:spcBef>
                <a:spcPct val="0"/>
              </a:spcBef>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8pPr>
            <a:lvl9pPr marL="3886200" indent="-228600" defTabSz="457200" eaLnBrk="0" fontAlgn="base" hangingPunct="0">
              <a:lnSpc>
                <a:spcPct val="93000"/>
              </a:lnSpc>
              <a:spcBef>
                <a:spcPct val="0"/>
              </a:spcBef>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9pPr>
          </a:lstStyle>
          <a:p>
            <a:pPr marL="0" indent="0" eaLnBrk="1">
              <a:lnSpc>
                <a:spcPct val="105000"/>
              </a:lnSpc>
              <a:spcBef>
                <a:spcPts val="1738"/>
              </a:spcBef>
              <a:spcAft>
                <a:spcPct val="0"/>
              </a:spcAft>
              <a:buClr>
                <a:srgbClr val="69BD46"/>
              </a:buClr>
              <a:defRPr/>
            </a:pPr>
            <a:r>
              <a:rPr lang="en-US" altLang="en-US" sz="1600" b="1" u="sng" dirty="0">
                <a:solidFill>
                  <a:srgbClr val="10408F"/>
                </a:solidFill>
                <a:latin typeface="Avenir Next" panose="020B0503020202020204" pitchFamily="34" charset="0"/>
              </a:rPr>
              <a:t>What Does it Do?</a:t>
            </a:r>
          </a:p>
          <a:p>
            <a:pPr eaLnBrk="1">
              <a:lnSpc>
                <a:spcPct val="105000"/>
              </a:lnSpc>
              <a:spcBef>
                <a:spcPts val="1738"/>
              </a:spcBef>
              <a:spcAft>
                <a:spcPct val="0"/>
              </a:spcAft>
              <a:buClr>
                <a:srgbClr val="69BD46"/>
              </a:buClr>
              <a:buFont typeface="Wingdings" charset="2"/>
              <a:buChar char=""/>
              <a:defRPr/>
            </a:pPr>
            <a:r>
              <a:rPr lang="en-US" altLang="en-US" sz="1600" dirty="0">
                <a:solidFill>
                  <a:schemeClr val="accent6">
                    <a:lumMod val="75000"/>
                  </a:schemeClr>
                </a:solidFill>
                <a:latin typeface="Avenir Next" panose="020B0503020202020204" pitchFamily="34" charset="0"/>
              </a:rPr>
              <a:t> Dynamic Attributes Analysis </a:t>
            </a:r>
          </a:p>
          <a:p>
            <a:pPr eaLnBrk="1">
              <a:lnSpc>
                <a:spcPct val="105000"/>
              </a:lnSpc>
              <a:spcBef>
                <a:spcPts val="1738"/>
              </a:spcBef>
              <a:spcAft>
                <a:spcPct val="0"/>
              </a:spcAft>
              <a:buClr>
                <a:srgbClr val="69BD46"/>
              </a:buClr>
              <a:buFont typeface="Wingdings" charset="2"/>
              <a:buChar char=""/>
              <a:defRPr/>
            </a:pPr>
            <a:r>
              <a:rPr lang="en-US" sz="1600" dirty="0">
                <a:solidFill>
                  <a:schemeClr val="accent6">
                    <a:lumMod val="75000"/>
                  </a:schemeClr>
                </a:solidFill>
                <a:latin typeface="Avenir Next" panose="020B0503020202020204" pitchFamily="34" charset="0"/>
                <a:ea typeface="Microsoft YaHei" panose="020B0503020204020204" pitchFamily="34" charset="-122"/>
              </a:rPr>
              <a:t>Move the Map to Generate Analytic Data</a:t>
            </a:r>
          </a:p>
          <a:p>
            <a:pPr eaLnBrk="1">
              <a:lnSpc>
                <a:spcPct val="105000"/>
              </a:lnSpc>
              <a:spcBef>
                <a:spcPts val="1738"/>
              </a:spcBef>
              <a:spcAft>
                <a:spcPct val="0"/>
              </a:spcAft>
              <a:buClr>
                <a:srgbClr val="69BD46"/>
              </a:buClr>
              <a:buFont typeface="Wingdings" charset="2"/>
              <a:buChar char=""/>
              <a:defRPr/>
            </a:pPr>
            <a:r>
              <a:rPr lang="en-US" altLang="en-US" sz="1600" dirty="0">
                <a:solidFill>
                  <a:schemeClr val="accent6">
                    <a:lumMod val="75000"/>
                  </a:schemeClr>
                </a:solidFill>
                <a:latin typeface="Avenir Next" panose="020B0503020202020204" pitchFamily="34" charset="0"/>
              </a:rPr>
              <a:t>Customizable Graph Data</a:t>
            </a:r>
          </a:p>
        </p:txBody>
      </p:sp>
      <p:pic>
        <p:nvPicPr>
          <p:cNvPr id="9" name="Picture 8" descr="A screenshot of a map&#10;&#10;Description automatically generated">
            <a:extLst>
              <a:ext uri="{FF2B5EF4-FFF2-40B4-BE49-F238E27FC236}">
                <a16:creationId xmlns:a16="http://schemas.microsoft.com/office/drawing/2014/main" id="{2A917E45-B469-19AA-CE4A-99AF56415350}"/>
              </a:ext>
            </a:extLst>
          </p:cNvPr>
          <p:cNvPicPr>
            <a:picLocks noChangeAspect="1"/>
          </p:cNvPicPr>
          <p:nvPr/>
        </p:nvPicPr>
        <p:blipFill>
          <a:blip r:embed="rId4"/>
          <a:stretch>
            <a:fillRect/>
          </a:stretch>
        </p:blipFill>
        <p:spPr>
          <a:xfrm>
            <a:off x="4769254" y="960437"/>
            <a:ext cx="5175249" cy="5899343"/>
          </a:xfrm>
          <a:prstGeom prst="rect">
            <a:avLst/>
          </a:prstGeom>
        </p:spPr>
      </p:pic>
    </p:spTree>
    <p:extLst>
      <p:ext uri="{BB962C8B-B14F-4D97-AF65-F5344CB8AC3E}">
        <p14:creationId xmlns:p14="http://schemas.microsoft.com/office/powerpoint/2010/main" val="406883238"/>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TextBox 9">
            <a:extLst>
              <a:ext uri="{FF2B5EF4-FFF2-40B4-BE49-F238E27FC236}">
                <a16:creationId xmlns:a16="http://schemas.microsoft.com/office/drawing/2014/main" id="{5798A0DF-83AA-D868-E971-FB01106ED9A6}"/>
              </a:ext>
            </a:extLst>
          </p:cNvPr>
          <p:cNvSpPr txBox="1">
            <a:spLocks noChangeArrowheads="1"/>
          </p:cNvSpPr>
          <p:nvPr/>
        </p:nvSpPr>
        <p:spPr bwMode="auto">
          <a:xfrm>
            <a:off x="1230313" y="274638"/>
            <a:ext cx="8850312" cy="685800"/>
          </a:xfrm>
          <a:prstGeom prst="rect">
            <a:avLst/>
          </a:prstGeom>
          <a:solidFill>
            <a:srgbClr val="10408F"/>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en-US" altLang="en-US"/>
          </a:p>
        </p:txBody>
      </p:sp>
      <p:sp>
        <p:nvSpPr>
          <p:cNvPr id="33794" name="TextBox 10">
            <a:extLst>
              <a:ext uri="{FF2B5EF4-FFF2-40B4-BE49-F238E27FC236}">
                <a16:creationId xmlns:a16="http://schemas.microsoft.com/office/drawing/2014/main" id="{BC57D357-0BBE-48D6-0BF9-2745B1BBB33E}"/>
              </a:ext>
            </a:extLst>
          </p:cNvPr>
          <p:cNvSpPr txBox="1">
            <a:spLocks noChangeArrowheads="1"/>
          </p:cNvSpPr>
          <p:nvPr/>
        </p:nvSpPr>
        <p:spPr bwMode="auto">
          <a:xfrm>
            <a:off x="1535112" y="387350"/>
            <a:ext cx="8259762"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r>
              <a:rPr lang="en-US" altLang="en-US" sz="2400" dirty="0"/>
              <a:t>Geospatial Resources – Support for Science Tracker Data</a:t>
            </a:r>
          </a:p>
        </p:txBody>
      </p:sp>
      <p:pic>
        <p:nvPicPr>
          <p:cNvPr id="8" name="Picture 7">
            <a:extLst>
              <a:ext uri="{FF2B5EF4-FFF2-40B4-BE49-F238E27FC236}">
                <a16:creationId xmlns:a16="http://schemas.microsoft.com/office/drawing/2014/main" id="{E0C55A39-836F-785F-FEB5-E83F1DB20538}"/>
              </a:ext>
            </a:extLst>
          </p:cNvPr>
          <p:cNvPicPr>
            <a:picLocks noChangeAspect="1" noChangeArrowheads="1"/>
          </p:cNvPicPr>
          <p:nvPr/>
        </p:nvPicPr>
        <p:blipFill>
          <a:blip r:embed="rId3"/>
          <a:srcRect/>
          <a:stretch>
            <a:fillRect/>
          </a:stretch>
        </p:blipFill>
        <p:spPr bwMode="auto">
          <a:xfrm>
            <a:off x="4379913" y="7086600"/>
            <a:ext cx="1276350" cy="357188"/>
          </a:xfrm>
          <a:prstGeom prst="rect">
            <a:avLst/>
          </a:prstGeom>
          <a:noFill/>
          <a:ln>
            <a:noFill/>
          </a:ln>
          <a:effectLst/>
        </p:spPr>
      </p:pic>
      <p:sp>
        <p:nvSpPr>
          <p:cNvPr id="2" name="Text Box 8">
            <a:extLst>
              <a:ext uri="{FF2B5EF4-FFF2-40B4-BE49-F238E27FC236}">
                <a16:creationId xmlns:a16="http://schemas.microsoft.com/office/drawing/2014/main" id="{BABFC638-E06A-3182-049C-40AE4B18D7E8}"/>
              </a:ext>
            </a:extLst>
          </p:cNvPr>
          <p:cNvSpPr txBox="1">
            <a:spLocks noChangeArrowheads="1"/>
          </p:cNvSpPr>
          <p:nvPr/>
        </p:nvSpPr>
        <p:spPr bwMode="auto">
          <a:xfrm>
            <a:off x="163512" y="1288035"/>
            <a:ext cx="9631362" cy="762000"/>
          </a:xfrm>
          <a:prstGeom prst="rect">
            <a:avLst/>
          </a:prstGeom>
          <a:noFill/>
          <a:ln>
            <a:noFill/>
          </a:ln>
          <a:effectLst/>
        </p:spPr>
        <p:txBody>
          <a:bodyPr lIns="90000" tIns="45000" rIns="90000" bIns="45000"/>
          <a:lstStyle>
            <a:lvl1pPr marL="215900" indent="-215900">
              <a:lnSpc>
                <a:spcPct val="93000"/>
              </a:lnSpc>
              <a:spcAft>
                <a:spcPts val="1413"/>
              </a:spcAft>
              <a:buClr>
                <a:srgbClr val="000000"/>
              </a:buClr>
              <a:buSzPct val="100000"/>
              <a:buFont typeface="Times New Roman" charset="0"/>
              <a:tabLst>
                <a:tab pos="723900" algn="l"/>
                <a:tab pos="1447800" algn="l"/>
                <a:tab pos="2171700" algn="l"/>
                <a:tab pos="2895600" algn="l"/>
                <a:tab pos="3619500" algn="l"/>
                <a:tab pos="4343400" algn="l"/>
              </a:tabLst>
              <a:defRPr sz="3200">
                <a:solidFill>
                  <a:srgbClr val="000000"/>
                </a:solidFill>
                <a:latin typeface="Arial" charset="0"/>
                <a:ea typeface="Microsoft YaHei" charset="-122"/>
              </a:defRPr>
            </a:lvl1pPr>
            <a:lvl2pPr>
              <a:lnSpc>
                <a:spcPct val="93000"/>
              </a:lnSpc>
              <a:spcAft>
                <a:spcPts val="1138"/>
              </a:spcAft>
              <a:buClr>
                <a:srgbClr val="000000"/>
              </a:buClr>
              <a:buSzPct val="100000"/>
              <a:buFont typeface="Times New Roman" charset="0"/>
              <a:tabLst>
                <a:tab pos="723900" algn="l"/>
                <a:tab pos="1447800" algn="l"/>
                <a:tab pos="2171700" algn="l"/>
                <a:tab pos="2895600" algn="l"/>
                <a:tab pos="3619500" algn="l"/>
                <a:tab pos="4343400" algn="l"/>
              </a:tabLst>
              <a:defRPr sz="2800">
                <a:solidFill>
                  <a:srgbClr val="000000"/>
                </a:solidFill>
                <a:latin typeface="Arial" charset="0"/>
                <a:ea typeface="Microsoft YaHei" charset="-122"/>
              </a:defRPr>
            </a:lvl2pPr>
            <a:lvl3pPr>
              <a:lnSpc>
                <a:spcPct val="93000"/>
              </a:lnSpc>
              <a:spcAft>
                <a:spcPts val="850"/>
              </a:spcAft>
              <a:buClr>
                <a:srgbClr val="000000"/>
              </a:buClr>
              <a:buSzPct val="100000"/>
              <a:buFont typeface="Times New Roman" charset="0"/>
              <a:tabLst>
                <a:tab pos="723900" algn="l"/>
                <a:tab pos="1447800" algn="l"/>
                <a:tab pos="2171700" algn="l"/>
                <a:tab pos="2895600" algn="l"/>
                <a:tab pos="3619500" algn="l"/>
                <a:tab pos="4343400" algn="l"/>
              </a:tabLst>
              <a:defRPr sz="2400">
                <a:solidFill>
                  <a:srgbClr val="000000"/>
                </a:solidFill>
                <a:latin typeface="Arial" charset="0"/>
                <a:ea typeface="Microsoft YaHei" charset="-122"/>
              </a:defRPr>
            </a:lvl3pPr>
            <a:lvl4pPr>
              <a:lnSpc>
                <a:spcPct val="93000"/>
              </a:lnSpc>
              <a:spcAft>
                <a:spcPts val="575"/>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4pPr>
            <a:lvl5pPr>
              <a:lnSpc>
                <a:spcPct val="93000"/>
              </a:lnSpc>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5pPr>
            <a:lvl6pPr marL="2514600" indent="-228600" defTabSz="457200" eaLnBrk="0" fontAlgn="base" hangingPunct="0">
              <a:lnSpc>
                <a:spcPct val="93000"/>
              </a:lnSpc>
              <a:spcBef>
                <a:spcPct val="0"/>
              </a:spcBef>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6pPr>
            <a:lvl7pPr marL="2971800" indent="-228600" defTabSz="457200" eaLnBrk="0" fontAlgn="base" hangingPunct="0">
              <a:lnSpc>
                <a:spcPct val="93000"/>
              </a:lnSpc>
              <a:spcBef>
                <a:spcPct val="0"/>
              </a:spcBef>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7pPr>
            <a:lvl8pPr marL="3429000" indent="-228600" defTabSz="457200" eaLnBrk="0" fontAlgn="base" hangingPunct="0">
              <a:lnSpc>
                <a:spcPct val="93000"/>
              </a:lnSpc>
              <a:spcBef>
                <a:spcPct val="0"/>
              </a:spcBef>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8pPr>
            <a:lvl9pPr marL="3886200" indent="-228600" defTabSz="457200" eaLnBrk="0" fontAlgn="base" hangingPunct="0">
              <a:lnSpc>
                <a:spcPct val="93000"/>
              </a:lnSpc>
              <a:spcBef>
                <a:spcPct val="0"/>
              </a:spcBef>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9pPr>
          </a:lstStyle>
          <a:p>
            <a:pPr marL="0" indent="0" eaLnBrk="1">
              <a:lnSpc>
                <a:spcPct val="105000"/>
              </a:lnSpc>
              <a:spcBef>
                <a:spcPts val="1738"/>
              </a:spcBef>
              <a:spcAft>
                <a:spcPct val="0"/>
              </a:spcAft>
              <a:buClr>
                <a:srgbClr val="69BD46"/>
              </a:buClr>
              <a:defRPr/>
            </a:pPr>
            <a:endParaRPr lang="en-US" altLang="en-US" sz="1600" b="1" dirty="0">
              <a:solidFill>
                <a:srgbClr val="10408F"/>
              </a:solidFill>
              <a:latin typeface="Century Gothic" charset="0"/>
            </a:endParaRPr>
          </a:p>
        </p:txBody>
      </p:sp>
      <p:sp>
        <p:nvSpPr>
          <p:cNvPr id="6" name="Text Box 8">
            <a:extLst>
              <a:ext uri="{FF2B5EF4-FFF2-40B4-BE49-F238E27FC236}">
                <a16:creationId xmlns:a16="http://schemas.microsoft.com/office/drawing/2014/main" id="{64B7F502-A8A7-6F82-CE39-F37B0C2C393A}"/>
              </a:ext>
            </a:extLst>
          </p:cNvPr>
          <p:cNvSpPr txBox="1">
            <a:spLocks noChangeArrowheads="1"/>
          </p:cNvSpPr>
          <p:nvPr/>
        </p:nvSpPr>
        <p:spPr bwMode="auto">
          <a:xfrm>
            <a:off x="632889" y="5255226"/>
            <a:ext cx="9320622" cy="2759214"/>
          </a:xfrm>
          <a:prstGeom prst="rect">
            <a:avLst/>
          </a:prstGeom>
          <a:noFill/>
          <a:ln>
            <a:noFill/>
          </a:ln>
          <a:effectLst/>
        </p:spPr>
        <p:txBody>
          <a:bodyPr lIns="90000" tIns="45000" rIns="90000" bIns="45000"/>
          <a:lstStyle>
            <a:lvl1pPr marL="215900" indent="-215900">
              <a:lnSpc>
                <a:spcPct val="93000"/>
              </a:lnSpc>
              <a:spcAft>
                <a:spcPts val="1413"/>
              </a:spcAft>
              <a:buClr>
                <a:srgbClr val="000000"/>
              </a:buClr>
              <a:buSzPct val="100000"/>
              <a:buFont typeface="Times New Roman" charset="0"/>
              <a:tabLst>
                <a:tab pos="723900" algn="l"/>
                <a:tab pos="1447800" algn="l"/>
                <a:tab pos="2171700" algn="l"/>
                <a:tab pos="2895600" algn="l"/>
                <a:tab pos="3619500" algn="l"/>
                <a:tab pos="4343400" algn="l"/>
              </a:tabLst>
              <a:defRPr sz="3200">
                <a:solidFill>
                  <a:srgbClr val="000000"/>
                </a:solidFill>
                <a:latin typeface="Arial" charset="0"/>
                <a:ea typeface="Microsoft YaHei" charset="-122"/>
              </a:defRPr>
            </a:lvl1pPr>
            <a:lvl2pPr>
              <a:lnSpc>
                <a:spcPct val="93000"/>
              </a:lnSpc>
              <a:spcAft>
                <a:spcPts val="1138"/>
              </a:spcAft>
              <a:buClr>
                <a:srgbClr val="000000"/>
              </a:buClr>
              <a:buSzPct val="100000"/>
              <a:buFont typeface="Times New Roman" charset="0"/>
              <a:tabLst>
                <a:tab pos="723900" algn="l"/>
                <a:tab pos="1447800" algn="l"/>
                <a:tab pos="2171700" algn="l"/>
                <a:tab pos="2895600" algn="l"/>
                <a:tab pos="3619500" algn="l"/>
                <a:tab pos="4343400" algn="l"/>
              </a:tabLst>
              <a:defRPr sz="2800">
                <a:solidFill>
                  <a:srgbClr val="000000"/>
                </a:solidFill>
                <a:latin typeface="Arial" charset="0"/>
                <a:ea typeface="Microsoft YaHei" charset="-122"/>
              </a:defRPr>
            </a:lvl2pPr>
            <a:lvl3pPr>
              <a:lnSpc>
                <a:spcPct val="93000"/>
              </a:lnSpc>
              <a:spcAft>
                <a:spcPts val="850"/>
              </a:spcAft>
              <a:buClr>
                <a:srgbClr val="000000"/>
              </a:buClr>
              <a:buSzPct val="100000"/>
              <a:buFont typeface="Times New Roman" charset="0"/>
              <a:tabLst>
                <a:tab pos="723900" algn="l"/>
                <a:tab pos="1447800" algn="l"/>
                <a:tab pos="2171700" algn="l"/>
                <a:tab pos="2895600" algn="l"/>
                <a:tab pos="3619500" algn="l"/>
                <a:tab pos="4343400" algn="l"/>
              </a:tabLst>
              <a:defRPr sz="2400">
                <a:solidFill>
                  <a:srgbClr val="000000"/>
                </a:solidFill>
                <a:latin typeface="Arial" charset="0"/>
                <a:ea typeface="Microsoft YaHei" charset="-122"/>
              </a:defRPr>
            </a:lvl3pPr>
            <a:lvl4pPr>
              <a:lnSpc>
                <a:spcPct val="93000"/>
              </a:lnSpc>
              <a:spcAft>
                <a:spcPts val="575"/>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4pPr>
            <a:lvl5pPr>
              <a:lnSpc>
                <a:spcPct val="93000"/>
              </a:lnSpc>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5pPr>
            <a:lvl6pPr marL="2514600" indent="-228600" defTabSz="457200" eaLnBrk="0" fontAlgn="base" hangingPunct="0">
              <a:lnSpc>
                <a:spcPct val="93000"/>
              </a:lnSpc>
              <a:spcBef>
                <a:spcPct val="0"/>
              </a:spcBef>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6pPr>
            <a:lvl7pPr marL="2971800" indent="-228600" defTabSz="457200" eaLnBrk="0" fontAlgn="base" hangingPunct="0">
              <a:lnSpc>
                <a:spcPct val="93000"/>
              </a:lnSpc>
              <a:spcBef>
                <a:spcPct val="0"/>
              </a:spcBef>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7pPr>
            <a:lvl8pPr marL="3429000" indent="-228600" defTabSz="457200" eaLnBrk="0" fontAlgn="base" hangingPunct="0">
              <a:lnSpc>
                <a:spcPct val="93000"/>
              </a:lnSpc>
              <a:spcBef>
                <a:spcPct val="0"/>
              </a:spcBef>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8pPr>
            <a:lvl9pPr marL="3886200" indent="-228600" defTabSz="457200" eaLnBrk="0" fontAlgn="base" hangingPunct="0">
              <a:lnSpc>
                <a:spcPct val="93000"/>
              </a:lnSpc>
              <a:spcBef>
                <a:spcPct val="0"/>
              </a:spcBef>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9pPr>
          </a:lstStyle>
          <a:p>
            <a:pPr marL="0" indent="0" eaLnBrk="1">
              <a:lnSpc>
                <a:spcPct val="105000"/>
              </a:lnSpc>
              <a:spcBef>
                <a:spcPts val="1738"/>
              </a:spcBef>
              <a:spcAft>
                <a:spcPct val="0"/>
              </a:spcAft>
              <a:buClr>
                <a:srgbClr val="69BD46"/>
              </a:buClr>
              <a:defRPr/>
            </a:pPr>
            <a:r>
              <a:rPr lang="en-US" altLang="en-US" sz="1600" b="1" u="sng" dirty="0">
                <a:solidFill>
                  <a:srgbClr val="10408F"/>
                </a:solidFill>
                <a:latin typeface="Avenir Next" panose="020B0503020202020204" pitchFamily="34" charset="0"/>
              </a:rPr>
              <a:t>What Does it Do?</a:t>
            </a:r>
          </a:p>
          <a:p>
            <a:pPr eaLnBrk="1">
              <a:lnSpc>
                <a:spcPct val="105000"/>
              </a:lnSpc>
              <a:spcBef>
                <a:spcPts val="1738"/>
              </a:spcBef>
              <a:spcAft>
                <a:spcPct val="0"/>
              </a:spcAft>
              <a:buClr>
                <a:srgbClr val="69BD46"/>
              </a:buClr>
              <a:buFont typeface="Wingdings" charset="2"/>
              <a:buChar char=""/>
              <a:defRPr/>
            </a:pPr>
            <a:r>
              <a:rPr lang="en-US" altLang="en-US" sz="1600" dirty="0">
                <a:solidFill>
                  <a:schemeClr val="accent6">
                    <a:lumMod val="75000"/>
                  </a:schemeClr>
                </a:solidFill>
                <a:latin typeface="Avenir Next" panose="020B0503020202020204" pitchFamily="34" charset="0"/>
              </a:rPr>
              <a:t> Compliment the Science Tracker </a:t>
            </a:r>
          </a:p>
          <a:p>
            <a:pPr eaLnBrk="1">
              <a:lnSpc>
                <a:spcPct val="105000"/>
              </a:lnSpc>
              <a:spcBef>
                <a:spcPts val="1738"/>
              </a:spcBef>
              <a:spcAft>
                <a:spcPct val="0"/>
              </a:spcAft>
              <a:buClr>
                <a:srgbClr val="69BD46"/>
              </a:buClr>
              <a:buFont typeface="Wingdings" charset="2"/>
              <a:buChar char=""/>
              <a:defRPr/>
            </a:pPr>
            <a:r>
              <a:rPr lang="en-US" sz="1600" dirty="0">
                <a:solidFill>
                  <a:schemeClr val="accent6">
                    <a:lumMod val="75000"/>
                  </a:schemeClr>
                </a:solidFill>
                <a:latin typeface="Avenir Next" panose="020B0503020202020204" pitchFamily="34" charset="0"/>
                <a:ea typeface="Microsoft YaHei" panose="020B0503020204020204" pitchFamily="34" charset="-122"/>
              </a:rPr>
              <a:t>34 North Proposes to Built out Data Dashboards to support GIS Data Collected During the Study</a:t>
            </a:r>
          </a:p>
          <a:p>
            <a:pPr eaLnBrk="1">
              <a:lnSpc>
                <a:spcPct val="105000"/>
              </a:lnSpc>
              <a:spcBef>
                <a:spcPts val="1738"/>
              </a:spcBef>
              <a:spcAft>
                <a:spcPct val="0"/>
              </a:spcAft>
              <a:buClr>
                <a:srgbClr val="69BD46"/>
              </a:buClr>
              <a:buFont typeface="Wingdings" charset="2"/>
              <a:buChar char=""/>
              <a:defRPr/>
            </a:pPr>
            <a:r>
              <a:rPr lang="en-US" altLang="en-US" sz="1600" dirty="0">
                <a:solidFill>
                  <a:schemeClr val="accent6">
                    <a:lumMod val="75000"/>
                  </a:schemeClr>
                </a:solidFill>
                <a:latin typeface="Avenir Next" panose="020B0503020202020204" pitchFamily="34" charset="0"/>
              </a:rPr>
              <a:t>Provide Links to the Science Tracker and Science Base</a:t>
            </a:r>
          </a:p>
        </p:txBody>
      </p:sp>
      <p:pic>
        <p:nvPicPr>
          <p:cNvPr id="4" name="Picture 3" descr="A screenshot of a computer&#10;&#10;Description automatically generated">
            <a:extLst>
              <a:ext uri="{FF2B5EF4-FFF2-40B4-BE49-F238E27FC236}">
                <a16:creationId xmlns:a16="http://schemas.microsoft.com/office/drawing/2014/main" id="{1B820520-8428-A894-1A50-2554843A885E}"/>
              </a:ext>
            </a:extLst>
          </p:cNvPr>
          <p:cNvPicPr>
            <a:picLocks noChangeAspect="1"/>
          </p:cNvPicPr>
          <p:nvPr/>
        </p:nvPicPr>
        <p:blipFill>
          <a:blip r:embed="rId4"/>
          <a:stretch>
            <a:fillRect/>
          </a:stretch>
        </p:blipFill>
        <p:spPr>
          <a:xfrm>
            <a:off x="125933" y="1235076"/>
            <a:ext cx="9854485" cy="3967191"/>
          </a:xfrm>
          <a:prstGeom prst="rect">
            <a:avLst/>
          </a:prstGeom>
        </p:spPr>
      </p:pic>
    </p:spTree>
    <p:extLst>
      <p:ext uri="{BB962C8B-B14F-4D97-AF65-F5344CB8AC3E}">
        <p14:creationId xmlns:p14="http://schemas.microsoft.com/office/powerpoint/2010/main" val="3932523616"/>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7" name="Text Box 5">
            <a:extLst>
              <a:ext uri="{FF2B5EF4-FFF2-40B4-BE49-F238E27FC236}">
                <a16:creationId xmlns:a16="http://schemas.microsoft.com/office/drawing/2014/main" id="{837FBB4C-8957-DF3B-BC08-68D464F2E62E}"/>
              </a:ext>
            </a:extLst>
          </p:cNvPr>
          <p:cNvSpPr txBox="1">
            <a:spLocks noChangeArrowheads="1"/>
          </p:cNvSpPr>
          <p:nvPr/>
        </p:nvSpPr>
        <p:spPr bwMode="auto">
          <a:xfrm>
            <a:off x="-38100" y="-41275"/>
            <a:ext cx="10264775" cy="441325"/>
          </a:xfrm>
          <a:prstGeom prst="rect">
            <a:avLst/>
          </a:prstGeom>
          <a:noFill/>
          <a:ln>
            <a:noFill/>
          </a:ln>
          <a:effectLst/>
        </p:spPr>
        <p:txBody>
          <a:bodyPr lIns="90000" tIns="45000" rIns="90000" bIns="45000"/>
          <a:lstStyle>
            <a:lvl1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 pos="9410700" algn="l"/>
                <a:tab pos="10134600" algn="l"/>
              </a:tabLst>
              <a:defRPr>
                <a:solidFill>
                  <a:schemeClr val="bg1"/>
                </a:solidFill>
                <a:latin typeface="Arial" charset="0"/>
                <a:ea typeface="Microsoft YaHei" charset="-122"/>
              </a:defRPr>
            </a:lvl1pPr>
            <a:lvl2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 pos="9410700" algn="l"/>
                <a:tab pos="10134600" algn="l"/>
              </a:tabLst>
              <a:defRPr>
                <a:solidFill>
                  <a:schemeClr val="bg1"/>
                </a:solidFill>
                <a:latin typeface="Arial" charset="0"/>
                <a:ea typeface="Microsoft YaHei" charset="-122"/>
              </a:defRPr>
            </a:lvl2pPr>
            <a:lvl3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 pos="9410700" algn="l"/>
                <a:tab pos="10134600" algn="l"/>
              </a:tabLst>
              <a:defRPr>
                <a:solidFill>
                  <a:schemeClr val="bg1"/>
                </a:solidFill>
                <a:latin typeface="Arial" charset="0"/>
                <a:ea typeface="Microsoft YaHei" charset="-122"/>
              </a:defRPr>
            </a:lvl3pPr>
            <a:lvl4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 pos="9410700" algn="l"/>
                <a:tab pos="10134600" algn="l"/>
              </a:tabLst>
              <a:defRPr>
                <a:solidFill>
                  <a:schemeClr val="bg1"/>
                </a:solidFill>
                <a:latin typeface="Arial" charset="0"/>
                <a:ea typeface="Microsoft YaHei" charset="-122"/>
              </a:defRPr>
            </a:lvl4pPr>
            <a:lvl5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 pos="9410700" algn="l"/>
                <a:tab pos="10134600" algn="l"/>
              </a:tabLst>
              <a:defRPr>
                <a:solidFill>
                  <a:schemeClr val="bg1"/>
                </a:solidFill>
                <a:latin typeface="Arial" charset="0"/>
                <a:ea typeface="Microsoft YaHei" charset="-122"/>
              </a:defRPr>
            </a:lvl5pPr>
            <a:lvl6pPr marL="2514600" indent="-228600" defTabSz="4572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 pos="9410700" algn="l"/>
                <a:tab pos="10134600" algn="l"/>
              </a:tabLst>
              <a:defRPr>
                <a:solidFill>
                  <a:schemeClr val="bg1"/>
                </a:solidFill>
                <a:latin typeface="Arial" charset="0"/>
                <a:ea typeface="Microsoft YaHei" charset="-122"/>
              </a:defRPr>
            </a:lvl6pPr>
            <a:lvl7pPr marL="2971800" indent="-228600" defTabSz="4572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 pos="9410700" algn="l"/>
                <a:tab pos="10134600" algn="l"/>
              </a:tabLst>
              <a:defRPr>
                <a:solidFill>
                  <a:schemeClr val="bg1"/>
                </a:solidFill>
                <a:latin typeface="Arial" charset="0"/>
                <a:ea typeface="Microsoft YaHei" charset="-122"/>
              </a:defRPr>
            </a:lvl7pPr>
            <a:lvl8pPr marL="3429000" indent="-228600" defTabSz="4572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 pos="9410700" algn="l"/>
                <a:tab pos="10134600" algn="l"/>
              </a:tabLst>
              <a:defRPr>
                <a:solidFill>
                  <a:schemeClr val="bg1"/>
                </a:solidFill>
                <a:latin typeface="Arial" charset="0"/>
                <a:ea typeface="Microsoft YaHei" charset="-122"/>
              </a:defRPr>
            </a:lvl8pPr>
            <a:lvl9pPr marL="3886200" indent="-228600" defTabSz="4572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 pos="9410700" algn="l"/>
                <a:tab pos="10134600" algn="l"/>
              </a:tabLst>
              <a:defRPr>
                <a:solidFill>
                  <a:schemeClr val="bg1"/>
                </a:solidFill>
                <a:latin typeface="Arial" charset="0"/>
                <a:ea typeface="Microsoft YaHei" charset="-122"/>
              </a:defRPr>
            </a:lvl9pPr>
          </a:lstStyle>
          <a:p>
            <a:pPr algn="ctr" eaLnBrk="1">
              <a:lnSpc>
                <a:spcPct val="105000"/>
              </a:lnSpc>
              <a:buClr>
                <a:srgbClr val="000000"/>
              </a:buClr>
              <a:buSzPct val="100000"/>
              <a:buFont typeface="Times New Roman" charset="0"/>
              <a:buNone/>
              <a:defRPr/>
            </a:pPr>
            <a:endParaRPr lang="en-US" altLang="en-US" sz="2600">
              <a:solidFill>
                <a:srgbClr val="FFFFFF"/>
              </a:solidFill>
              <a:latin typeface="Source Sans Pro Black" charset="0"/>
            </a:endParaRPr>
          </a:p>
        </p:txBody>
      </p:sp>
      <p:pic>
        <p:nvPicPr>
          <p:cNvPr id="35842" name="Picture 3">
            <a:extLst>
              <a:ext uri="{FF2B5EF4-FFF2-40B4-BE49-F238E27FC236}">
                <a16:creationId xmlns:a16="http://schemas.microsoft.com/office/drawing/2014/main" id="{BC0E37A6-7394-69C1-CCC4-E3D86ED71C7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974" y="1188555"/>
            <a:ext cx="10080625" cy="5991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6">
            <a:extLst>
              <a:ext uri="{FF2B5EF4-FFF2-40B4-BE49-F238E27FC236}">
                <a16:creationId xmlns:a16="http://schemas.microsoft.com/office/drawing/2014/main" id="{77C25716-6CC2-F310-F88F-7059DF7EC403}"/>
              </a:ext>
            </a:extLst>
          </p:cNvPr>
          <p:cNvPicPr>
            <a:picLocks noChangeAspect="1" noChangeArrowheads="1"/>
          </p:cNvPicPr>
          <p:nvPr/>
        </p:nvPicPr>
        <p:blipFill>
          <a:blip r:embed="rId4"/>
          <a:srcRect/>
          <a:stretch>
            <a:fillRect/>
          </a:stretch>
        </p:blipFill>
        <p:spPr bwMode="auto">
          <a:xfrm>
            <a:off x="4278312" y="7191998"/>
            <a:ext cx="1171575" cy="328612"/>
          </a:xfrm>
          <a:prstGeom prst="rect">
            <a:avLst/>
          </a:prstGeom>
          <a:noFill/>
          <a:ln>
            <a:noFill/>
          </a:ln>
          <a:effectLst/>
        </p:spPr>
      </p:pic>
      <p:sp>
        <p:nvSpPr>
          <p:cNvPr id="2" name="Text Box 8">
            <a:extLst>
              <a:ext uri="{FF2B5EF4-FFF2-40B4-BE49-F238E27FC236}">
                <a16:creationId xmlns:a16="http://schemas.microsoft.com/office/drawing/2014/main" id="{D4DF9D87-1B82-0497-08D6-B9E0D5FFBE48}"/>
              </a:ext>
            </a:extLst>
          </p:cNvPr>
          <p:cNvSpPr txBox="1">
            <a:spLocks noChangeArrowheads="1"/>
          </p:cNvSpPr>
          <p:nvPr/>
        </p:nvSpPr>
        <p:spPr bwMode="auto">
          <a:xfrm>
            <a:off x="163512" y="1102869"/>
            <a:ext cx="9631362" cy="762000"/>
          </a:xfrm>
          <a:prstGeom prst="rect">
            <a:avLst/>
          </a:prstGeom>
          <a:noFill/>
          <a:ln>
            <a:noFill/>
          </a:ln>
          <a:effectLst/>
        </p:spPr>
        <p:txBody>
          <a:bodyPr lIns="90000" tIns="45000" rIns="90000" bIns="45000"/>
          <a:lstStyle>
            <a:lvl1pPr marL="215900" indent="-215900">
              <a:lnSpc>
                <a:spcPct val="93000"/>
              </a:lnSpc>
              <a:spcAft>
                <a:spcPts val="1413"/>
              </a:spcAft>
              <a:buClr>
                <a:srgbClr val="000000"/>
              </a:buClr>
              <a:buSzPct val="100000"/>
              <a:buFont typeface="Times New Roman" charset="0"/>
              <a:tabLst>
                <a:tab pos="723900" algn="l"/>
                <a:tab pos="1447800" algn="l"/>
                <a:tab pos="2171700" algn="l"/>
                <a:tab pos="2895600" algn="l"/>
                <a:tab pos="3619500" algn="l"/>
                <a:tab pos="4343400" algn="l"/>
              </a:tabLst>
              <a:defRPr sz="3200">
                <a:solidFill>
                  <a:srgbClr val="000000"/>
                </a:solidFill>
                <a:latin typeface="Arial" charset="0"/>
                <a:ea typeface="Microsoft YaHei" charset="-122"/>
              </a:defRPr>
            </a:lvl1pPr>
            <a:lvl2pPr>
              <a:lnSpc>
                <a:spcPct val="93000"/>
              </a:lnSpc>
              <a:spcAft>
                <a:spcPts val="1138"/>
              </a:spcAft>
              <a:buClr>
                <a:srgbClr val="000000"/>
              </a:buClr>
              <a:buSzPct val="100000"/>
              <a:buFont typeface="Times New Roman" charset="0"/>
              <a:tabLst>
                <a:tab pos="723900" algn="l"/>
                <a:tab pos="1447800" algn="l"/>
                <a:tab pos="2171700" algn="l"/>
                <a:tab pos="2895600" algn="l"/>
                <a:tab pos="3619500" algn="l"/>
                <a:tab pos="4343400" algn="l"/>
              </a:tabLst>
              <a:defRPr sz="2800">
                <a:solidFill>
                  <a:srgbClr val="000000"/>
                </a:solidFill>
                <a:latin typeface="Arial" charset="0"/>
                <a:ea typeface="Microsoft YaHei" charset="-122"/>
              </a:defRPr>
            </a:lvl2pPr>
            <a:lvl3pPr>
              <a:lnSpc>
                <a:spcPct val="93000"/>
              </a:lnSpc>
              <a:spcAft>
                <a:spcPts val="850"/>
              </a:spcAft>
              <a:buClr>
                <a:srgbClr val="000000"/>
              </a:buClr>
              <a:buSzPct val="100000"/>
              <a:buFont typeface="Times New Roman" charset="0"/>
              <a:tabLst>
                <a:tab pos="723900" algn="l"/>
                <a:tab pos="1447800" algn="l"/>
                <a:tab pos="2171700" algn="l"/>
                <a:tab pos="2895600" algn="l"/>
                <a:tab pos="3619500" algn="l"/>
                <a:tab pos="4343400" algn="l"/>
              </a:tabLst>
              <a:defRPr sz="2400">
                <a:solidFill>
                  <a:srgbClr val="000000"/>
                </a:solidFill>
                <a:latin typeface="Arial" charset="0"/>
                <a:ea typeface="Microsoft YaHei" charset="-122"/>
              </a:defRPr>
            </a:lvl3pPr>
            <a:lvl4pPr>
              <a:lnSpc>
                <a:spcPct val="93000"/>
              </a:lnSpc>
              <a:spcAft>
                <a:spcPts val="575"/>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4pPr>
            <a:lvl5pPr>
              <a:lnSpc>
                <a:spcPct val="93000"/>
              </a:lnSpc>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5pPr>
            <a:lvl6pPr marL="2514600" indent="-228600" defTabSz="457200" eaLnBrk="0" fontAlgn="base" hangingPunct="0">
              <a:lnSpc>
                <a:spcPct val="93000"/>
              </a:lnSpc>
              <a:spcBef>
                <a:spcPct val="0"/>
              </a:spcBef>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6pPr>
            <a:lvl7pPr marL="2971800" indent="-228600" defTabSz="457200" eaLnBrk="0" fontAlgn="base" hangingPunct="0">
              <a:lnSpc>
                <a:spcPct val="93000"/>
              </a:lnSpc>
              <a:spcBef>
                <a:spcPct val="0"/>
              </a:spcBef>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7pPr>
            <a:lvl8pPr marL="3429000" indent="-228600" defTabSz="457200" eaLnBrk="0" fontAlgn="base" hangingPunct="0">
              <a:lnSpc>
                <a:spcPct val="93000"/>
              </a:lnSpc>
              <a:spcBef>
                <a:spcPct val="0"/>
              </a:spcBef>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8pPr>
            <a:lvl9pPr marL="3886200" indent="-228600" defTabSz="457200" eaLnBrk="0" fontAlgn="base" hangingPunct="0">
              <a:lnSpc>
                <a:spcPct val="93000"/>
              </a:lnSpc>
              <a:spcBef>
                <a:spcPct val="0"/>
              </a:spcBef>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9pPr>
          </a:lstStyle>
          <a:p>
            <a:pPr marL="0" indent="0" eaLnBrk="1">
              <a:lnSpc>
                <a:spcPct val="105000"/>
              </a:lnSpc>
              <a:spcBef>
                <a:spcPts val="1738"/>
              </a:spcBef>
              <a:spcAft>
                <a:spcPct val="0"/>
              </a:spcAft>
              <a:buClr>
                <a:srgbClr val="69BD46"/>
              </a:buClr>
              <a:defRPr/>
            </a:pPr>
            <a:endParaRPr lang="en-US" altLang="en-US" sz="1600" b="1" dirty="0">
              <a:solidFill>
                <a:srgbClr val="10408F"/>
              </a:solidFill>
              <a:latin typeface="Century Gothic" charset="0"/>
            </a:endParaRPr>
          </a:p>
        </p:txBody>
      </p:sp>
      <p:sp>
        <p:nvSpPr>
          <p:cNvPr id="3" name="TextBox 9">
            <a:extLst>
              <a:ext uri="{FF2B5EF4-FFF2-40B4-BE49-F238E27FC236}">
                <a16:creationId xmlns:a16="http://schemas.microsoft.com/office/drawing/2014/main" id="{EDF159AC-25A2-15E6-0AB4-1F6502EC9E28}"/>
              </a:ext>
            </a:extLst>
          </p:cNvPr>
          <p:cNvSpPr txBox="1">
            <a:spLocks noChangeArrowheads="1"/>
          </p:cNvSpPr>
          <p:nvPr/>
        </p:nvSpPr>
        <p:spPr bwMode="auto">
          <a:xfrm>
            <a:off x="1230313" y="274638"/>
            <a:ext cx="8850312" cy="685800"/>
          </a:xfrm>
          <a:prstGeom prst="rect">
            <a:avLst/>
          </a:prstGeom>
          <a:solidFill>
            <a:srgbClr val="10408F"/>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en-US" altLang="en-US"/>
          </a:p>
        </p:txBody>
      </p:sp>
      <p:sp>
        <p:nvSpPr>
          <p:cNvPr id="5" name="TextBox 10">
            <a:extLst>
              <a:ext uri="{FF2B5EF4-FFF2-40B4-BE49-F238E27FC236}">
                <a16:creationId xmlns:a16="http://schemas.microsoft.com/office/drawing/2014/main" id="{A3E7288A-6FE5-0BD2-2839-DDE194B227C5}"/>
              </a:ext>
            </a:extLst>
          </p:cNvPr>
          <p:cNvSpPr txBox="1">
            <a:spLocks noChangeArrowheads="1"/>
          </p:cNvSpPr>
          <p:nvPr/>
        </p:nvSpPr>
        <p:spPr bwMode="auto">
          <a:xfrm>
            <a:off x="4079874" y="387350"/>
            <a:ext cx="5715000"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r>
              <a:rPr lang="en-US" altLang="en-US" sz="2400" dirty="0"/>
              <a:t>Geospatial Resources – Saved Datasets</a:t>
            </a: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7891" name="TextBox 1">
            <a:extLst>
              <a:ext uri="{FF2B5EF4-FFF2-40B4-BE49-F238E27FC236}">
                <a16:creationId xmlns:a16="http://schemas.microsoft.com/office/drawing/2014/main" id="{842F7E1A-9522-779E-CE42-DB50468A14EA}"/>
              </a:ext>
            </a:extLst>
          </p:cNvPr>
          <p:cNvSpPr txBox="1">
            <a:spLocks noChangeArrowheads="1"/>
          </p:cNvSpPr>
          <p:nvPr/>
        </p:nvSpPr>
        <p:spPr bwMode="auto">
          <a:xfrm>
            <a:off x="1230313" y="274638"/>
            <a:ext cx="8850312" cy="685800"/>
          </a:xfrm>
          <a:prstGeom prst="rect">
            <a:avLst/>
          </a:prstGeom>
          <a:solidFill>
            <a:srgbClr val="10408F"/>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en-US" altLang="en-US"/>
          </a:p>
        </p:txBody>
      </p:sp>
      <p:sp>
        <p:nvSpPr>
          <p:cNvPr id="37892" name="TextBox 2">
            <a:extLst>
              <a:ext uri="{FF2B5EF4-FFF2-40B4-BE49-F238E27FC236}">
                <a16:creationId xmlns:a16="http://schemas.microsoft.com/office/drawing/2014/main" id="{E3E00D63-352E-6054-A043-E3CD2A128E55}"/>
              </a:ext>
            </a:extLst>
          </p:cNvPr>
          <p:cNvSpPr txBox="1">
            <a:spLocks noChangeArrowheads="1"/>
          </p:cNvSpPr>
          <p:nvPr/>
        </p:nvSpPr>
        <p:spPr bwMode="auto">
          <a:xfrm>
            <a:off x="4006057" y="381447"/>
            <a:ext cx="6049962"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r>
              <a:rPr lang="en-US" altLang="en-US" sz="2400" dirty="0"/>
              <a:t>Remote Sensing –NASA/JPL Collaboration</a:t>
            </a:r>
          </a:p>
        </p:txBody>
      </p:sp>
      <p:sp>
        <p:nvSpPr>
          <p:cNvPr id="12" name="Text Box 8">
            <a:extLst>
              <a:ext uri="{FF2B5EF4-FFF2-40B4-BE49-F238E27FC236}">
                <a16:creationId xmlns:a16="http://schemas.microsoft.com/office/drawing/2014/main" id="{1CC2F34A-D897-9065-7DCC-006B9CCC031C}"/>
              </a:ext>
            </a:extLst>
          </p:cNvPr>
          <p:cNvSpPr txBox="1">
            <a:spLocks noChangeArrowheads="1"/>
          </p:cNvSpPr>
          <p:nvPr/>
        </p:nvSpPr>
        <p:spPr bwMode="auto">
          <a:xfrm>
            <a:off x="285750" y="1570038"/>
            <a:ext cx="3382963" cy="4956175"/>
          </a:xfrm>
          <a:prstGeom prst="rect">
            <a:avLst/>
          </a:prstGeom>
          <a:noFill/>
          <a:ln>
            <a:noFill/>
          </a:ln>
          <a:effectLst/>
        </p:spPr>
        <p:txBody>
          <a:bodyPr lIns="90000" tIns="45000" rIns="90000" bIns="45000"/>
          <a:lstStyle>
            <a:lvl1pPr marL="215900" indent="-215900">
              <a:lnSpc>
                <a:spcPct val="93000"/>
              </a:lnSpc>
              <a:spcAft>
                <a:spcPts val="1413"/>
              </a:spcAft>
              <a:buClr>
                <a:srgbClr val="000000"/>
              </a:buClr>
              <a:buSzPct val="100000"/>
              <a:buFont typeface="Times New Roman" charset="0"/>
              <a:tabLst>
                <a:tab pos="723900" algn="l"/>
                <a:tab pos="1447800" algn="l"/>
                <a:tab pos="2171700" algn="l"/>
                <a:tab pos="2895600" algn="l"/>
                <a:tab pos="3619500" algn="l"/>
                <a:tab pos="4343400" algn="l"/>
              </a:tabLst>
              <a:defRPr sz="3200">
                <a:solidFill>
                  <a:srgbClr val="000000"/>
                </a:solidFill>
                <a:latin typeface="Arial" charset="0"/>
                <a:ea typeface="Microsoft YaHei" charset="-122"/>
              </a:defRPr>
            </a:lvl1pPr>
            <a:lvl2pPr>
              <a:lnSpc>
                <a:spcPct val="93000"/>
              </a:lnSpc>
              <a:spcAft>
                <a:spcPts val="1138"/>
              </a:spcAft>
              <a:buClr>
                <a:srgbClr val="000000"/>
              </a:buClr>
              <a:buSzPct val="100000"/>
              <a:buFont typeface="Times New Roman" charset="0"/>
              <a:tabLst>
                <a:tab pos="723900" algn="l"/>
                <a:tab pos="1447800" algn="l"/>
                <a:tab pos="2171700" algn="l"/>
                <a:tab pos="2895600" algn="l"/>
                <a:tab pos="3619500" algn="l"/>
                <a:tab pos="4343400" algn="l"/>
              </a:tabLst>
              <a:defRPr sz="2800">
                <a:solidFill>
                  <a:srgbClr val="000000"/>
                </a:solidFill>
                <a:latin typeface="Arial" charset="0"/>
                <a:ea typeface="Microsoft YaHei" charset="-122"/>
              </a:defRPr>
            </a:lvl2pPr>
            <a:lvl3pPr>
              <a:lnSpc>
                <a:spcPct val="93000"/>
              </a:lnSpc>
              <a:spcAft>
                <a:spcPts val="850"/>
              </a:spcAft>
              <a:buClr>
                <a:srgbClr val="000000"/>
              </a:buClr>
              <a:buSzPct val="100000"/>
              <a:buFont typeface="Times New Roman" charset="0"/>
              <a:tabLst>
                <a:tab pos="723900" algn="l"/>
                <a:tab pos="1447800" algn="l"/>
                <a:tab pos="2171700" algn="l"/>
                <a:tab pos="2895600" algn="l"/>
                <a:tab pos="3619500" algn="l"/>
                <a:tab pos="4343400" algn="l"/>
              </a:tabLst>
              <a:defRPr sz="2400">
                <a:solidFill>
                  <a:srgbClr val="000000"/>
                </a:solidFill>
                <a:latin typeface="Arial" charset="0"/>
                <a:ea typeface="Microsoft YaHei" charset="-122"/>
              </a:defRPr>
            </a:lvl3pPr>
            <a:lvl4pPr>
              <a:lnSpc>
                <a:spcPct val="93000"/>
              </a:lnSpc>
              <a:spcAft>
                <a:spcPts val="575"/>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4pPr>
            <a:lvl5pPr>
              <a:lnSpc>
                <a:spcPct val="93000"/>
              </a:lnSpc>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5pPr>
            <a:lvl6pPr marL="2514600" indent="-228600" defTabSz="457200" eaLnBrk="0" fontAlgn="base" hangingPunct="0">
              <a:lnSpc>
                <a:spcPct val="93000"/>
              </a:lnSpc>
              <a:spcBef>
                <a:spcPct val="0"/>
              </a:spcBef>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6pPr>
            <a:lvl7pPr marL="2971800" indent="-228600" defTabSz="457200" eaLnBrk="0" fontAlgn="base" hangingPunct="0">
              <a:lnSpc>
                <a:spcPct val="93000"/>
              </a:lnSpc>
              <a:spcBef>
                <a:spcPct val="0"/>
              </a:spcBef>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7pPr>
            <a:lvl8pPr marL="3429000" indent="-228600" defTabSz="457200" eaLnBrk="0" fontAlgn="base" hangingPunct="0">
              <a:lnSpc>
                <a:spcPct val="93000"/>
              </a:lnSpc>
              <a:spcBef>
                <a:spcPct val="0"/>
              </a:spcBef>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8pPr>
            <a:lvl9pPr marL="3886200" indent="-228600" defTabSz="457200" eaLnBrk="0" fontAlgn="base" hangingPunct="0">
              <a:lnSpc>
                <a:spcPct val="93000"/>
              </a:lnSpc>
              <a:spcBef>
                <a:spcPct val="0"/>
              </a:spcBef>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9pPr>
          </a:lstStyle>
          <a:p>
            <a:pPr marL="0" indent="0" eaLnBrk="1">
              <a:lnSpc>
                <a:spcPct val="105000"/>
              </a:lnSpc>
              <a:spcBef>
                <a:spcPts val="1738"/>
              </a:spcBef>
              <a:spcAft>
                <a:spcPct val="0"/>
              </a:spcAft>
              <a:buClr>
                <a:srgbClr val="69BD46"/>
              </a:buClr>
              <a:defRPr/>
            </a:pPr>
            <a:r>
              <a:rPr lang="en-US" altLang="en-US" sz="1800" b="1" u="sng" dirty="0">
                <a:solidFill>
                  <a:srgbClr val="10408F"/>
                </a:solidFill>
                <a:latin typeface="Avenir Next" panose="020B0503020202020204" pitchFamily="34" charset="0"/>
              </a:rPr>
              <a:t>What Does it Do?</a:t>
            </a:r>
          </a:p>
          <a:p>
            <a:pPr marL="0" indent="0" eaLnBrk="1">
              <a:lnSpc>
                <a:spcPct val="105000"/>
              </a:lnSpc>
              <a:spcBef>
                <a:spcPts val="1738"/>
              </a:spcBef>
              <a:spcAft>
                <a:spcPct val="0"/>
              </a:spcAft>
              <a:buClr>
                <a:srgbClr val="69BD46"/>
              </a:buClr>
              <a:defRPr/>
            </a:pPr>
            <a:endParaRPr lang="en-US" altLang="en-US" sz="1600" b="1" u="sng" dirty="0">
              <a:solidFill>
                <a:srgbClr val="10408F"/>
              </a:solidFill>
              <a:latin typeface="Avenir Next" panose="020B0503020202020204" pitchFamily="34" charset="0"/>
            </a:endParaRPr>
          </a:p>
          <a:p>
            <a:pPr marL="285750" indent="-285750">
              <a:buFont typeface="Wingdings" pitchFamily="2" charset="2"/>
              <a:buChar char="ü"/>
              <a:defRPr/>
            </a:pPr>
            <a:r>
              <a:rPr lang="en-US" sz="1600" dirty="0">
                <a:solidFill>
                  <a:srgbClr val="10408F"/>
                </a:solidFill>
                <a:latin typeface="Avenir Next" panose="020B0503020202020204" pitchFamily="34" charset="0"/>
                <a:ea typeface="Microsoft YaHei" panose="020B0503020204020204" pitchFamily="34" charset="-122"/>
              </a:rPr>
              <a:t>Provides data and decision support tools to view and analyze current research in the remote sensing space</a:t>
            </a:r>
          </a:p>
          <a:p>
            <a:pPr marL="285750" indent="-285750">
              <a:buFont typeface="Wingdings" pitchFamily="2" charset="2"/>
              <a:buChar char="ü"/>
              <a:defRPr/>
            </a:pPr>
            <a:r>
              <a:rPr lang="en-US" sz="1600" dirty="0">
                <a:solidFill>
                  <a:srgbClr val="10408F"/>
                </a:solidFill>
                <a:latin typeface="Avenir Next" panose="020B0503020202020204" pitchFamily="34" charset="0"/>
                <a:ea typeface="Microsoft YaHei" panose="020B0503020204020204" pitchFamily="34" charset="-122"/>
              </a:rPr>
              <a:t>Repository for Remote Sensing Data for and by the science community</a:t>
            </a:r>
            <a:endParaRPr lang="en-US" altLang="en-US" sz="1600" b="1" dirty="0">
              <a:solidFill>
                <a:srgbClr val="10408F"/>
              </a:solidFill>
              <a:latin typeface="Century Gothic" charset="0"/>
            </a:endParaRPr>
          </a:p>
          <a:p>
            <a:pPr marL="0" indent="0" eaLnBrk="1">
              <a:lnSpc>
                <a:spcPct val="105000"/>
              </a:lnSpc>
              <a:spcBef>
                <a:spcPts val="1738"/>
              </a:spcBef>
              <a:spcAft>
                <a:spcPct val="0"/>
              </a:spcAft>
              <a:buClr>
                <a:srgbClr val="69BD46"/>
              </a:buClr>
              <a:defRPr/>
            </a:pPr>
            <a:r>
              <a:rPr lang="en-US" altLang="en-US" sz="1600" b="1" u="sng" dirty="0">
                <a:solidFill>
                  <a:srgbClr val="FFC000"/>
                </a:solidFill>
                <a:latin typeface="Century Gothic" charset="0"/>
              </a:rPr>
              <a:t>Who is Using it?</a:t>
            </a:r>
            <a:endParaRPr lang="en-US" altLang="en-US" sz="1600" b="1" dirty="0">
              <a:solidFill>
                <a:srgbClr val="FFC000"/>
              </a:solidFill>
              <a:latin typeface="Source Sans Pro" charset="0"/>
            </a:endParaRPr>
          </a:p>
          <a:p>
            <a:pPr eaLnBrk="1">
              <a:lnSpc>
                <a:spcPct val="105000"/>
              </a:lnSpc>
              <a:spcBef>
                <a:spcPts val="1738"/>
              </a:spcBef>
              <a:spcAft>
                <a:spcPct val="0"/>
              </a:spcAft>
              <a:buClr>
                <a:srgbClr val="69BD46"/>
              </a:buClr>
              <a:buFont typeface="Wingdings" charset="2"/>
              <a:buChar char=""/>
              <a:defRPr/>
            </a:pPr>
            <a:r>
              <a:rPr lang="en-US" altLang="en-US" sz="1600" dirty="0">
                <a:solidFill>
                  <a:srgbClr val="FFC000"/>
                </a:solidFill>
                <a:latin typeface="Avenir Next" panose="020B0503020202020204" pitchFamily="34" charset="0"/>
              </a:rPr>
              <a:t>Managers</a:t>
            </a:r>
          </a:p>
          <a:p>
            <a:pPr eaLnBrk="1">
              <a:lnSpc>
                <a:spcPct val="105000"/>
              </a:lnSpc>
              <a:spcBef>
                <a:spcPts val="1738"/>
              </a:spcBef>
              <a:spcAft>
                <a:spcPct val="0"/>
              </a:spcAft>
              <a:buClr>
                <a:srgbClr val="69BD46"/>
              </a:buClr>
              <a:buFont typeface="Wingdings" charset="2"/>
              <a:buChar char=""/>
              <a:defRPr/>
            </a:pPr>
            <a:r>
              <a:rPr lang="en-US" altLang="en-US" sz="1600" dirty="0">
                <a:solidFill>
                  <a:srgbClr val="FFC000"/>
                </a:solidFill>
                <a:latin typeface="Avenir Next" panose="020B0503020202020204" pitchFamily="34" charset="0"/>
              </a:rPr>
              <a:t>Science Community</a:t>
            </a:r>
          </a:p>
          <a:p>
            <a:pPr eaLnBrk="1">
              <a:lnSpc>
                <a:spcPct val="105000"/>
              </a:lnSpc>
              <a:spcBef>
                <a:spcPts val="1738"/>
              </a:spcBef>
              <a:spcAft>
                <a:spcPct val="0"/>
              </a:spcAft>
              <a:buClr>
                <a:srgbClr val="69BD46"/>
              </a:buClr>
              <a:buFont typeface="Wingdings" charset="2"/>
              <a:buChar char=""/>
              <a:defRPr/>
            </a:pPr>
            <a:r>
              <a:rPr lang="en-US" altLang="en-US" sz="1600" dirty="0">
                <a:solidFill>
                  <a:srgbClr val="FFC000"/>
                </a:solidFill>
                <a:latin typeface="Avenir Next" panose="020B0503020202020204" pitchFamily="34" charset="0"/>
              </a:rPr>
              <a:t>Water Ops</a:t>
            </a:r>
          </a:p>
          <a:p>
            <a:pPr marL="0" indent="0" eaLnBrk="1">
              <a:lnSpc>
                <a:spcPct val="105000"/>
              </a:lnSpc>
              <a:spcBef>
                <a:spcPts val="1738"/>
              </a:spcBef>
              <a:spcAft>
                <a:spcPct val="0"/>
              </a:spcAft>
              <a:buClr>
                <a:srgbClr val="69BD46"/>
              </a:buClr>
              <a:defRPr/>
            </a:pPr>
            <a:endParaRPr lang="en-US" altLang="en-US" sz="1600" b="1" u="sng" dirty="0">
              <a:solidFill>
                <a:srgbClr val="10408F"/>
              </a:solidFill>
              <a:latin typeface="Century Gothic" charset="0"/>
            </a:endParaRPr>
          </a:p>
        </p:txBody>
      </p:sp>
      <p:pic>
        <p:nvPicPr>
          <p:cNvPr id="13" name="Picture 12">
            <a:extLst>
              <a:ext uri="{FF2B5EF4-FFF2-40B4-BE49-F238E27FC236}">
                <a16:creationId xmlns:a16="http://schemas.microsoft.com/office/drawing/2014/main" id="{DBD22F7E-9713-2B7A-C1B5-6BC54D97C191}"/>
              </a:ext>
            </a:extLst>
          </p:cNvPr>
          <p:cNvPicPr>
            <a:picLocks noChangeAspect="1" noChangeArrowheads="1"/>
          </p:cNvPicPr>
          <p:nvPr/>
        </p:nvPicPr>
        <p:blipFill>
          <a:blip r:embed="rId3"/>
          <a:srcRect/>
          <a:stretch>
            <a:fillRect/>
          </a:stretch>
        </p:blipFill>
        <p:spPr bwMode="auto">
          <a:xfrm>
            <a:off x="4659313" y="7045325"/>
            <a:ext cx="1171575" cy="327025"/>
          </a:xfrm>
          <a:prstGeom prst="rect">
            <a:avLst/>
          </a:prstGeom>
          <a:noFill/>
          <a:ln>
            <a:noFill/>
          </a:ln>
          <a:effectLst/>
        </p:spPr>
      </p:pic>
      <p:pic>
        <p:nvPicPr>
          <p:cNvPr id="2" name="Picture 1">
            <a:extLst>
              <a:ext uri="{FF2B5EF4-FFF2-40B4-BE49-F238E27FC236}">
                <a16:creationId xmlns:a16="http://schemas.microsoft.com/office/drawing/2014/main" id="{EBA5F6EE-EBE1-54D8-E235-677F6EB4B2EC}"/>
              </a:ext>
            </a:extLst>
          </p:cNvPr>
          <p:cNvPicPr>
            <a:picLocks noChangeAspect="1"/>
          </p:cNvPicPr>
          <p:nvPr/>
        </p:nvPicPr>
        <p:blipFill>
          <a:blip r:embed="rId4"/>
          <a:stretch>
            <a:fillRect/>
          </a:stretch>
        </p:blipFill>
        <p:spPr>
          <a:xfrm>
            <a:off x="3973513" y="1364409"/>
            <a:ext cx="6115050" cy="6234953"/>
          </a:xfrm>
          <a:prstGeom prst="rect">
            <a:avLst/>
          </a:prstGeom>
        </p:spPr>
      </p:pic>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7" name="Picture 5">
            <a:extLst>
              <a:ext uri="{FF2B5EF4-FFF2-40B4-BE49-F238E27FC236}">
                <a16:creationId xmlns:a16="http://schemas.microsoft.com/office/drawing/2014/main" id="{1C1DCE15-D1D0-A159-9F09-CF8930DBFBF5}"/>
              </a:ext>
            </a:extLst>
          </p:cNvPr>
          <p:cNvPicPr>
            <a:picLocks noChangeAspect="1" noChangeArrowheads="1"/>
          </p:cNvPicPr>
          <p:nvPr/>
        </p:nvPicPr>
        <p:blipFill>
          <a:blip r:embed="rId3"/>
          <a:srcRect/>
          <a:stretch>
            <a:fillRect/>
          </a:stretch>
        </p:blipFill>
        <p:spPr bwMode="auto">
          <a:xfrm>
            <a:off x="8718550" y="7194550"/>
            <a:ext cx="1219200" cy="242888"/>
          </a:xfrm>
          <a:prstGeom prst="rect">
            <a:avLst/>
          </a:prstGeom>
          <a:noFill/>
          <a:ln>
            <a:noFill/>
          </a:ln>
          <a:effectLst/>
        </p:spPr>
      </p:pic>
      <p:sp>
        <p:nvSpPr>
          <p:cNvPr id="8200" name="Text Box 8">
            <a:extLst>
              <a:ext uri="{FF2B5EF4-FFF2-40B4-BE49-F238E27FC236}">
                <a16:creationId xmlns:a16="http://schemas.microsoft.com/office/drawing/2014/main" id="{6606EE3F-746A-4349-9ED3-C2F3752E1715}"/>
              </a:ext>
            </a:extLst>
          </p:cNvPr>
          <p:cNvSpPr txBox="1">
            <a:spLocks noChangeArrowheads="1"/>
          </p:cNvSpPr>
          <p:nvPr/>
        </p:nvSpPr>
        <p:spPr bwMode="auto">
          <a:xfrm>
            <a:off x="930275" y="2443163"/>
            <a:ext cx="180975" cy="455612"/>
          </a:xfrm>
          <a:prstGeom prst="rect">
            <a:avLst/>
          </a:prstGeom>
          <a:noFill/>
          <a:ln>
            <a:noFill/>
          </a:ln>
          <a:effectLst/>
        </p:spPr>
        <p:txBody>
          <a:bodyPr wrap="none" anchor="ctr"/>
          <a:lstStyle/>
          <a:p>
            <a:pPr eaLnBrk="1">
              <a:lnSpc>
                <a:spcPct val="93000"/>
              </a:lnSpc>
              <a:buClr>
                <a:srgbClr val="000000"/>
              </a:buClr>
              <a:buSzPct val="100000"/>
              <a:buFont typeface="Times New Roman" charset="0"/>
              <a:buNone/>
              <a:defRPr/>
            </a:pPr>
            <a:endParaRPr lang="en-US" altLang="en-US">
              <a:latin typeface="Arial" charset="0"/>
              <a:ea typeface="Microsoft YaHei" charset="-122"/>
            </a:endParaRPr>
          </a:p>
        </p:txBody>
      </p:sp>
      <p:sp>
        <p:nvSpPr>
          <p:cNvPr id="39939" name="TextBox 11">
            <a:extLst>
              <a:ext uri="{FF2B5EF4-FFF2-40B4-BE49-F238E27FC236}">
                <a16:creationId xmlns:a16="http://schemas.microsoft.com/office/drawing/2014/main" id="{75D34B64-0D83-8F70-95C5-75A36C02D90C}"/>
              </a:ext>
            </a:extLst>
          </p:cNvPr>
          <p:cNvSpPr txBox="1">
            <a:spLocks noChangeArrowheads="1"/>
          </p:cNvSpPr>
          <p:nvPr/>
        </p:nvSpPr>
        <p:spPr bwMode="auto">
          <a:xfrm>
            <a:off x="1208088" y="387350"/>
            <a:ext cx="8850312" cy="685800"/>
          </a:xfrm>
          <a:prstGeom prst="rect">
            <a:avLst/>
          </a:prstGeom>
          <a:solidFill>
            <a:srgbClr val="10408F"/>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en-US" altLang="en-US"/>
          </a:p>
        </p:txBody>
      </p:sp>
      <p:sp>
        <p:nvSpPr>
          <p:cNvPr id="39940" name="TextBox 12">
            <a:extLst>
              <a:ext uri="{FF2B5EF4-FFF2-40B4-BE49-F238E27FC236}">
                <a16:creationId xmlns:a16="http://schemas.microsoft.com/office/drawing/2014/main" id="{F1659B8B-B98D-0C21-98AA-C1434A006ACB}"/>
              </a:ext>
            </a:extLst>
          </p:cNvPr>
          <p:cNvSpPr txBox="1">
            <a:spLocks noChangeArrowheads="1"/>
          </p:cNvSpPr>
          <p:nvPr/>
        </p:nvSpPr>
        <p:spPr bwMode="auto">
          <a:xfrm>
            <a:off x="7062024" y="496888"/>
            <a:ext cx="2971799"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r>
              <a:rPr lang="en-US" altLang="en-US" sz="2400" dirty="0"/>
              <a:t>Turbidity Monitoring</a:t>
            </a:r>
          </a:p>
        </p:txBody>
      </p:sp>
      <p:pic>
        <p:nvPicPr>
          <p:cNvPr id="39941" name="Picture 4">
            <a:extLst>
              <a:ext uri="{FF2B5EF4-FFF2-40B4-BE49-F238E27FC236}">
                <a16:creationId xmlns:a16="http://schemas.microsoft.com/office/drawing/2014/main" id="{C72EAD15-0C6E-B9EC-88B7-4576FA2BF42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1607"/>
          <a:stretch/>
        </p:blipFill>
        <p:spPr bwMode="auto">
          <a:xfrm>
            <a:off x="4336900" y="2197317"/>
            <a:ext cx="7902575" cy="4130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7">
            <a:extLst>
              <a:ext uri="{FF2B5EF4-FFF2-40B4-BE49-F238E27FC236}">
                <a16:creationId xmlns:a16="http://schemas.microsoft.com/office/drawing/2014/main" id="{E4392DDB-2D20-AA81-AE66-D48D3DF421F3}"/>
              </a:ext>
            </a:extLst>
          </p:cNvPr>
          <p:cNvPicPr>
            <a:picLocks noChangeAspect="1" noChangeArrowheads="1"/>
          </p:cNvPicPr>
          <p:nvPr/>
        </p:nvPicPr>
        <p:blipFill>
          <a:blip r:embed="rId5"/>
          <a:srcRect/>
          <a:stretch>
            <a:fillRect/>
          </a:stretch>
        </p:blipFill>
        <p:spPr bwMode="auto">
          <a:xfrm>
            <a:off x="4402138" y="7045325"/>
            <a:ext cx="1171575" cy="327025"/>
          </a:xfrm>
          <a:prstGeom prst="rect">
            <a:avLst/>
          </a:prstGeom>
          <a:noFill/>
          <a:ln>
            <a:noFill/>
          </a:ln>
          <a:effectLst/>
        </p:spPr>
      </p:pic>
      <p:sp>
        <p:nvSpPr>
          <p:cNvPr id="3" name="TextBox 2">
            <a:extLst>
              <a:ext uri="{FF2B5EF4-FFF2-40B4-BE49-F238E27FC236}">
                <a16:creationId xmlns:a16="http://schemas.microsoft.com/office/drawing/2014/main" id="{53DF40CB-8EAA-AE85-3106-AC113694DF91}"/>
              </a:ext>
            </a:extLst>
          </p:cNvPr>
          <p:cNvSpPr txBox="1"/>
          <p:nvPr/>
        </p:nvSpPr>
        <p:spPr>
          <a:xfrm>
            <a:off x="315912" y="1417637"/>
            <a:ext cx="3733800" cy="5130635"/>
          </a:xfrm>
          <a:prstGeom prst="rect">
            <a:avLst/>
          </a:prstGeom>
          <a:noFill/>
        </p:spPr>
        <p:txBody>
          <a:bodyPr wrap="square">
            <a:spAutoFit/>
          </a:bodyPr>
          <a:lstStyle/>
          <a:p>
            <a:pPr marL="0" indent="0" eaLnBrk="1">
              <a:lnSpc>
                <a:spcPct val="105000"/>
              </a:lnSpc>
              <a:spcBef>
                <a:spcPts val="1738"/>
              </a:spcBef>
              <a:spcAft>
                <a:spcPct val="0"/>
              </a:spcAft>
              <a:buClr>
                <a:srgbClr val="69BD46"/>
              </a:buClr>
              <a:defRPr/>
            </a:pPr>
            <a:r>
              <a:rPr lang="en-US" altLang="en-US" sz="1600" b="1" u="sng" dirty="0">
                <a:solidFill>
                  <a:srgbClr val="10408F"/>
                </a:solidFill>
                <a:latin typeface="Century Gothic" charset="0"/>
              </a:rPr>
              <a:t>What Does it Do?</a:t>
            </a:r>
          </a:p>
          <a:p>
            <a:pPr marL="0" indent="0" eaLnBrk="1">
              <a:lnSpc>
                <a:spcPct val="105000"/>
              </a:lnSpc>
              <a:spcBef>
                <a:spcPts val="1738"/>
              </a:spcBef>
              <a:spcAft>
                <a:spcPct val="0"/>
              </a:spcAft>
              <a:buClr>
                <a:srgbClr val="69BD46"/>
              </a:buClr>
              <a:defRPr/>
            </a:pPr>
            <a:endParaRPr lang="en-US" altLang="en-US" sz="1600" b="1" u="sng" dirty="0">
              <a:solidFill>
                <a:srgbClr val="10408F"/>
              </a:solidFill>
              <a:latin typeface="Century Gothic" charset="0"/>
            </a:endParaRPr>
          </a:p>
          <a:p>
            <a:pPr marL="285750" indent="-285750">
              <a:buFont typeface="Wingdings" pitchFamily="2" charset="2"/>
              <a:buChar char="ü"/>
              <a:defRPr/>
            </a:pPr>
            <a:r>
              <a:rPr lang="en-US" sz="1600" dirty="0">
                <a:solidFill>
                  <a:srgbClr val="10408F"/>
                </a:solidFill>
                <a:latin typeface="Avenir Next" panose="020B0503020202020204" pitchFamily="34" charset="0"/>
              </a:rPr>
              <a:t>Monitors turbidity from various data types and sources</a:t>
            </a:r>
          </a:p>
          <a:p>
            <a:pPr marL="285750" indent="-285750">
              <a:buFont typeface="Wingdings" pitchFamily="2" charset="2"/>
              <a:buChar char="ü"/>
              <a:defRPr/>
            </a:pPr>
            <a:r>
              <a:rPr lang="en-US" sz="1600" dirty="0">
                <a:solidFill>
                  <a:srgbClr val="10408F"/>
                </a:solidFill>
                <a:latin typeface="Avenir Next" panose="020B0503020202020204" pitchFamily="34" charset="0"/>
              </a:rPr>
              <a:t>Repository for historic and real time turbidity data for and by the science community</a:t>
            </a:r>
          </a:p>
          <a:p>
            <a:pPr marL="285750" indent="-285750">
              <a:buFont typeface="Wingdings" pitchFamily="2" charset="2"/>
              <a:buChar char="ü"/>
              <a:defRPr/>
            </a:pPr>
            <a:r>
              <a:rPr lang="en-US" sz="1600" dirty="0">
                <a:solidFill>
                  <a:srgbClr val="10408F"/>
                </a:solidFill>
                <a:latin typeface="Avenir Next" panose="020B0503020202020204" pitchFamily="34" charset="0"/>
              </a:rPr>
              <a:t>Synthesize with ecological data</a:t>
            </a:r>
          </a:p>
          <a:p>
            <a:pPr marL="285750" indent="-285750">
              <a:buFont typeface="Wingdings" pitchFamily="2" charset="2"/>
              <a:buChar char="ü"/>
              <a:defRPr/>
            </a:pPr>
            <a:r>
              <a:rPr lang="en-US" sz="1600" dirty="0">
                <a:solidFill>
                  <a:srgbClr val="10408F"/>
                </a:solidFill>
                <a:latin typeface="Avenir Next" panose="020B0503020202020204" pitchFamily="34" charset="0"/>
              </a:rPr>
              <a:t>Source for operations data visualizations</a:t>
            </a:r>
            <a:endParaRPr lang="en-US" altLang="en-US" sz="1600" dirty="0">
              <a:solidFill>
                <a:srgbClr val="10408F"/>
              </a:solidFill>
              <a:latin typeface="Avenir Next" panose="020B0503020202020204" pitchFamily="34" charset="0"/>
            </a:endParaRPr>
          </a:p>
          <a:p>
            <a:pPr marL="0" indent="0" eaLnBrk="1">
              <a:lnSpc>
                <a:spcPct val="105000"/>
              </a:lnSpc>
              <a:spcBef>
                <a:spcPts val="1738"/>
              </a:spcBef>
              <a:spcAft>
                <a:spcPct val="0"/>
              </a:spcAft>
              <a:buClr>
                <a:srgbClr val="69BD46"/>
              </a:buClr>
              <a:defRPr/>
            </a:pPr>
            <a:r>
              <a:rPr lang="en-US" altLang="en-US" sz="1600" b="1" u="sng" dirty="0">
                <a:solidFill>
                  <a:srgbClr val="FFC000"/>
                </a:solidFill>
                <a:latin typeface="Century Gothic" charset="0"/>
              </a:rPr>
              <a:t>Who is Using it?</a:t>
            </a:r>
            <a:endParaRPr lang="en-US" altLang="en-US" sz="1600" b="1" dirty="0">
              <a:solidFill>
                <a:srgbClr val="FFC000"/>
              </a:solidFill>
              <a:latin typeface="Source Sans Pro" charset="0"/>
            </a:endParaRPr>
          </a:p>
          <a:p>
            <a:pPr eaLnBrk="1">
              <a:spcBef>
                <a:spcPts val="1738"/>
              </a:spcBef>
              <a:spcAft>
                <a:spcPct val="0"/>
              </a:spcAft>
              <a:buClr>
                <a:srgbClr val="69BD46"/>
              </a:buClr>
              <a:buFont typeface="Wingdings" charset="2"/>
              <a:buChar char=""/>
              <a:defRPr/>
            </a:pPr>
            <a:r>
              <a:rPr lang="en-US" altLang="en-US" sz="1600" dirty="0">
                <a:solidFill>
                  <a:srgbClr val="FFC000"/>
                </a:solidFill>
                <a:latin typeface="Avenir Next" panose="020B0503020202020204" pitchFamily="34" charset="0"/>
              </a:rPr>
              <a:t>Managers</a:t>
            </a:r>
          </a:p>
          <a:p>
            <a:pPr eaLnBrk="1">
              <a:spcBef>
                <a:spcPts val="1738"/>
              </a:spcBef>
              <a:spcAft>
                <a:spcPct val="0"/>
              </a:spcAft>
              <a:buClr>
                <a:srgbClr val="69BD46"/>
              </a:buClr>
              <a:buFont typeface="Wingdings" charset="2"/>
              <a:buChar char=""/>
              <a:defRPr/>
            </a:pPr>
            <a:r>
              <a:rPr lang="en-US" altLang="en-US" sz="1600" dirty="0">
                <a:solidFill>
                  <a:srgbClr val="FFC000"/>
                </a:solidFill>
                <a:latin typeface="Avenir Next" panose="020B0503020202020204" pitchFamily="34" charset="0"/>
              </a:rPr>
              <a:t>Science Community</a:t>
            </a:r>
          </a:p>
          <a:p>
            <a:pPr eaLnBrk="1">
              <a:spcBef>
                <a:spcPts val="1738"/>
              </a:spcBef>
              <a:spcAft>
                <a:spcPct val="0"/>
              </a:spcAft>
              <a:buClr>
                <a:srgbClr val="69BD46"/>
              </a:buClr>
              <a:buFont typeface="Wingdings" charset="2"/>
              <a:buChar char=""/>
              <a:defRPr/>
            </a:pPr>
            <a:r>
              <a:rPr lang="en-US" altLang="en-US" sz="1600" dirty="0">
                <a:solidFill>
                  <a:srgbClr val="FFC000"/>
                </a:solidFill>
                <a:latin typeface="Avenir Next" panose="020B0503020202020204" pitchFamily="34" charset="0"/>
              </a:rPr>
              <a:t>Water Ops</a:t>
            </a:r>
          </a:p>
          <a:p>
            <a:pPr eaLnBrk="1">
              <a:spcBef>
                <a:spcPts val="1738"/>
              </a:spcBef>
              <a:spcAft>
                <a:spcPct val="0"/>
              </a:spcAft>
              <a:buClr>
                <a:srgbClr val="69BD46"/>
              </a:buClr>
              <a:buFont typeface="Wingdings" charset="2"/>
              <a:buChar char=""/>
              <a:defRPr/>
            </a:pPr>
            <a:r>
              <a:rPr lang="en-US" altLang="en-US" sz="1600" dirty="0">
                <a:solidFill>
                  <a:srgbClr val="FFC000"/>
                </a:solidFill>
                <a:latin typeface="Avenir Next" panose="020B0503020202020204" pitchFamily="34" charset="0"/>
              </a:rPr>
              <a:t>Public</a:t>
            </a: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9" name="Text Box 7">
            <a:extLst>
              <a:ext uri="{FF2B5EF4-FFF2-40B4-BE49-F238E27FC236}">
                <a16:creationId xmlns:a16="http://schemas.microsoft.com/office/drawing/2014/main" id="{5C922A4A-095E-B71E-CE31-E5642CF25D0D}"/>
              </a:ext>
            </a:extLst>
          </p:cNvPr>
          <p:cNvSpPr txBox="1">
            <a:spLocks noChangeArrowheads="1"/>
          </p:cNvSpPr>
          <p:nvPr/>
        </p:nvSpPr>
        <p:spPr bwMode="auto">
          <a:xfrm>
            <a:off x="250825" y="1953107"/>
            <a:ext cx="3804125" cy="5453062"/>
          </a:xfrm>
          <a:prstGeom prst="rect">
            <a:avLst/>
          </a:prstGeom>
          <a:noFill/>
          <a:ln>
            <a:noFill/>
          </a:ln>
          <a:effectLst/>
        </p:spPr>
        <p:txBody>
          <a:bodyPr lIns="90000" tIns="45000" rIns="90000" bIns="45000" anchor="ctr"/>
          <a:lstStyle>
            <a:lvl1pPr marL="215900" indent="-215900">
              <a:tabLst>
                <a:tab pos="723900" algn="l"/>
                <a:tab pos="1447800" algn="l"/>
                <a:tab pos="2171700" algn="l"/>
                <a:tab pos="2895600" algn="l"/>
              </a:tabLst>
              <a:defRPr>
                <a:solidFill>
                  <a:schemeClr val="bg1"/>
                </a:solidFill>
                <a:latin typeface="Arial" charset="0"/>
                <a:ea typeface="Microsoft YaHei" charset="-122"/>
              </a:defRPr>
            </a:lvl1pPr>
            <a:lvl2pPr>
              <a:tabLst>
                <a:tab pos="723900" algn="l"/>
                <a:tab pos="1447800" algn="l"/>
                <a:tab pos="2171700" algn="l"/>
                <a:tab pos="2895600" algn="l"/>
              </a:tabLst>
              <a:defRPr>
                <a:solidFill>
                  <a:schemeClr val="bg1"/>
                </a:solidFill>
                <a:latin typeface="Arial" charset="0"/>
                <a:ea typeface="Microsoft YaHei" charset="-122"/>
              </a:defRPr>
            </a:lvl2pPr>
            <a:lvl3pPr>
              <a:tabLst>
                <a:tab pos="723900" algn="l"/>
                <a:tab pos="1447800" algn="l"/>
                <a:tab pos="2171700" algn="l"/>
                <a:tab pos="2895600" algn="l"/>
              </a:tabLst>
              <a:defRPr>
                <a:solidFill>
                  <a:schemeClr val="bg1"/>
                </a:solidFill>
                <a:latin typeface="Arial" charset="0"/>
                <a:ea typeface="Microsoft YaHei" charset="-122"/>
              </a:defRPr>
            </a:lvl3pPr>
            <a:lvl4pPr>
              <a:tabLst>
                <a:tab pos="723900" algn="l"/>
                <a:tab pos="1447800" algn="l"/>
                <a:tab pos="2171700" algn="l"/>
                <a:tab pos="2895600" algn="l"/>
              </a:tabLst>
              <a:defRPr>
                <a:solidFill>
                  <a:schemeClr val="bg1"/>
                </a:solidFill>
                <a:latin typeface="Arial" charset="0"/>
                <a:ea typeface="Microsoft YaHei" charset="-122"/>
              </a:defRPr>
            </a:lvl4pPr>
            <a:lvl5pPr>
              <a:tabLst>
                <a:tab pos="723900" algn="l"/>
                <a:tab pos="1447800" algn="l"/>
                <a:tab pos="2171700" algn="l"/>
                <a:tab pos="2895600" algn="l"/>
              </a:tabLst>
              <a:defRPr>
                <a:solidFill>
                  <a:schemeClr val="bg1"/>
                </a:solidFill>
                <a:latin typeface="Arial" charset="0"/>
                <a:ea typeface="Microsoft YaHei" charset="-122"/>
              </a:defRPr>
            </a:lvl5pPr>
            <a:lvl6pPr marL="2514600" indent="-228600" defTabSz="457200" eaLnBrk="0" fontAlgn="base" hangingPunct="0">
              <a:spcBef>
                <a:spcPct val="0"/>
              </a:spcBef>
              <a:spcAft>
                <a:spcPct val="0"/>
              </a:spcAft>
              <a:tabLst>
                <a:tab pos="723900" algn="l"/>
                <a:tab pos="1447800" algn="l"/>
                <a:tab pos="2171700" algn="l"/>
                <a:tab pos="2895600" algn="l"/>
              </a:tabLst>
              <a:defRPr>
                <a:solidFill>
                  <a:schemeClr val="bg1"/>
                </a:solidFill>
                <a:latin typeface="Arial" charset="0"/>
                <a:ea typeface="Microsoft YaHei" charset="-122"/>
              </a:defRPr>
            </a:lvl6pPr>
            <a:lvl7pPr marL="2971800" indent="-228600" defTabSz="457200" eaLnBrk="0" fontAlgn="base" hangingPunct="0">
              <a:spcBef>
                <a:spcPct val="0"/>
              </a:spcBef>
              <a:spcAft>
                <a:spcPct val="0"/>
              </a:spcAft>
              <a:tabLst>
                <a:tab pos="723900" algn="l"/>
                <a:tab pos="1447800" algn="l"/>
                <a:tab pos="2171700" algn="l"/>
                <a:tab pos="2895600" algn="l"/>
              </a:tabLst>
              <a:defRPr>
                <a:solidFill>
                  <a:schemeClr val="bg1"/>
                </a:solidFill>
                <a:latin typeface="Arial" charset="0"/>
                <a:ea typeface="Microsoft YaHei" charset="-122"/>
              </a:defRPr>
            </a:lvl7pPr>
            <a:lvl8pPr marL="3429000" indent="-228600" defTabSz="457200" eaLnBrk="0" fontAlgn="base" hangingPunct="0">
              <a:spcBef>
                <a:spcPct val="0"/>
              </a:spcBef>
              <a:spcAft>
                <a:spcPct val="0"/>
              </a:spcAft>
              <a:tabLst>
                <a:tab pos="723900" algn="l"/>
                <a:tab pos="1447800" algn="l"/>
                <a:tab pos="2171700" algn="l"/>
                <a:tab pos="2895600" algn="l"/>
              </a:tabLst>
              <a:defRPr>
                <a:solidFill>
                  <a:schemeClr val="bg1"/>
                </a:solidFill>
                <a:latin typeface="Arial" charset="0"/>
                <a:ea typeface="Microsoft YaHei" charset="-122"/>
              </a:defRPr>
            </a:lvl8pPr>
            <a:lvl9pPr marL="3886200" indent="-228600" defTabSz="457200" eaLnBrk="0" fontAlgn="base" hangingPunct="0">
              <a:spcBef>
                <a:spcPct val="0"/>
              </a:spcBef>
              <a:spcAft>
                <a:spcPct val="0"/>
              </a:spcAft>
              <a:tabLst>
                <a:tab pos="723900" algn="l"/>
                <a:tab pos="1447800" algn="l"/>
                <a:tab pos="2171700" algn="l"/>
                <a:tab pos="2895600" algn="l"/>
              </a:tabLst>
              <a:defRPr>
                <a:solidFill>
                  <a:schemeClr val="bg1"/>
                </a:solidFill>
                <a:latin typeface="Arial" charset="0"/>
                <a:ea typeface="Microsoft YaHei" charset="-122"/>
              </a:defRPr>
            </a:lvl9pPr>
          </a:lstStyle>
          <a:p>
            <a:pPr marL="0" indent="0" eaLnBrk="1">
              <a:lnSpc>
                <a:spcPct val="105000"/>
              </a:lnSpc>
              <a:spcBef>
                <a:spcPts val="1738"/>
              </a:spcBef>
              <a:spcAft>
                <a:spcPct val="0"/>
              </a:spcAft>
              <a:buClr>
                <a:srgbClr val="69BD46"/>
              </a:buClr>
              <a:defRPr/>
            </a:pPr>
            <a:r>
              <a:rPr lang="en-US" altLang="en-US" b="1" u="sng" dirty="0">
                <a:solidFill>
                  <a:srgbClr val="10408F"/>
                </a:solidFill>
                <a:latin typeface="Century Gothic" charset="0"/>
              </a:rPr>
              <a:t>What Does it Do?</a:t>
            </a:r>
          </a:p>
          <a:p>
            <a:pPr marL="0" indent="0" eaLnBrk="1">
              <a:lnSpc>
                <a:spcPct val="105000"/>
              </a:lnSpc>
              <a:spcBef>
                <a:spcPts val="1738"/>
              </a:spcBef>
              <a:spcAft>
                <a:spcPct val="0"/>
              </a:spcAft>
              <a:buClr>
                <a:srgbClr val="69BD46"/>
              </a:buClr>
              <a:defRPr/>
            </a:pPr>
            <a:endParaRPr lang="en-US" altLang="en-US" sz="1600" b="1" u="sng" dirty="0">
              <a:solidFill>
                <a:srgbClr val="10408F"/>
              </a:solidFill>
              <a:latin typeface="Century Gothic" charset="0"/>
            </a:endParaRPr>
          </a:p>
          <a:p>
            <a:pPr marL="285750" indent="-285750">
              <a:buFont typeface="Wingdings" pitchFamily="2" charset="2"/>
              <a:buChar char="ü"/>
              <a:defRPr/>
            </a:pPr>
            <a:r>
              <a:rPr lang="en-US" sz="1600" dirty="0">
                <a:solidFill>
                  <a:srgbClr val="10408F"/>
                </a:solidFill>
                <a:latin typeface="Avenir Next" panose="020B0503020202020204" pitchFamily="34" charset="0"/>
                <a:ea typeface="Microsoft YaHei" panose="020B0503020204020204" pitchFamily="34" charset="-122"/>
              </a:rPr>
              <a:t>Provides platform to share current research</a:t>
            </a:r>
          </a:p>
          <a:p>
            <a:pPr marL="285750" indent="-285750">
              <a:buFont typeface="Wingdings" pitchFamily="2" charset="2"/>
              <a:buChar char="ü"/>
              <a:defRPr/>
            </a:pPr>
            <a:r>
              <a:rPr lang="en-US" sz="1600" dirty="0">
                <a:solidFill>
                  <a:srgbClr val="10408F"/>
                </a:solidFill>
                <a:latin typeface="Avenir Next" panose="020B0503020202020204" pitchFamily="34" charset="0"/>
                <a:ea typeface="Microsoft YaHei" panose="020B0503020204020204" pitchFamily="34" charset="-122"/>
              </a:rPr>
              <a:t>Time series visualizations</a:t>
            </a:r>
          </a:p>
          <a:p>
            <a:pPr marL="285750" indent="-285750">
              <a:buFont typeface="Wingdings" pitchFamily="2" charset="2"/>
              <a:buChar char="ü"/>
              <a:defRPr/>
            </a:pPr>
            <a:r>
              <a:rPr lang="en-US" altLang="x-none" sz="1600" dirty="0">
                <a:solidFill>
                  <a:srgbClr val="10408F"/>
                </a:solidFill>
                <a:latin typeface="Avenir Next" panose="020B0503020202020204" pitchFamily="34" charset="0"/>
              </a:rPr>
              <a:t>Analyze tools for user to define a region of interest and provide statistics for the region</a:t>
            </a:r>
            <a:endParaRPr lang="en-US" sz="1600" dirty="0">
              <a:solidFill>
                <a:srgbClr val="10408F"/>
              </a:solidFill>
              <a:latin typeface="Avenir Next" panose="020B0503020202020204" pitchFamily="34" charset="0"/>
              <a:ea typeface="Microsoft YaHei" panose="020B0503020204020204" pitchFamily="34" charset="-122"/>
            </a:endParaRPr>
          </a:p>
          <a:p>
            <a:pPr marL="285750" indent="-285750">
              <a:buFont typeface="Wingdings" pitchFamily="2" charset="2"/>
              <a:buChar char="ü"/>
              <a:defRPr/>
            </a:pPr>
            <a:r>
              <a:rPr lang="en-US" sz="1600" dirty="0">
                <a:solidFill>
                  <a:srgbClr val="10408F"/>
                </a:solidFill>
                <a:latin typeface="Avenir Next" panose="020B0503020202020204" pitchFamily="34" charset="0"/>
                <a:ea typeface="Microsoft YaHei" panose="020B0503020204020204" pitchFamily="34" charset="-122"/>
              </a:rPr>
              <a:t>Repository for Remote Sensing Data for and by the science community</a:t>
            </a:r>
          </a:p>
          <a:p>
            <a:pPr>
              <a:buFont typeface="Wingdings" charset="2"/>
              <a:buChar char="ü"/>
              <a:defRPr/>
            </a:pPr>
            <a:r>
              <a:rPr lang="en-US" altLang="x-none" sz="1600" dirty="0">
                <a:solidFill>
                  <a:srgbClr val="10408F"/>
                </a:solidFill>
                <a:latin typeface="Avenir Next" panose="020B0503020202020204" pitchFamily="34" charset="0"/>
              </a:rPr>
              <a:t>Download of images cropped to selected area</a:t>
            </a:r>
          </a:p>
          <a:p>
            <a:pPr>
              <a:buFont typeface="Wingdings" charset="2"/>
              <a:buChar char="ü"/>
              <a:defRPr/>
            </a:pPr>
            <a:r>
              <a:rPr lang="en-US" altLang="x-none" sz="1600" dirty="0">
                <a:solidFill>
                  <a:srgbClr val="10408F"/>
                </a:solidFill>
                <a:latin typeface="Avenir Next" panose="020B0503020202020204" pitchFamily="34" charset="0"/>
              </a:rPr>
              <a:t>Synthesize with datasets on BDL</a:t>
            </a:r>
          </a:p>
          <a:p>
            <a:pPr marL="0" indent="0" eaLnBrk="1">
              <a:lnSpc>
                <a:spcPct val="105000"/>
              </a:lnSpc>
              <a:spcBef>
                <a:spcPts val="1738"/>
              </a:spcBef>
              <a:spcAft>
                <a:spcPct val="0"/>
              </a:spcAft>
              <a:buClr>
                <a:srgbClr val="69BD46"/>
              </a:buClr>
              <a:defRPr/>
            </a:pPr>
            <a:r>
              <a:rPr lang="en-US" altLang="en-US" sz="1600" b="1" u="sng" dirty="0">
                <a:solidFill>
                  <a:srgbClr val="FFC000"/>
                </a:solidFill>
                <a:latin typeface="Avenir Next" panose="020B0503020202020204" pitchFamily="34" charset="0"/>
              </a:rPr>
              <a:t>Who is Using it?</a:t>
            </a:r>
            <a:endParaRPr lang="en-US" altLang="en-US" sz="1600" b="1" dirty="0">
              <a:solidFill>
                <a:srgbClr val="FFC000"/>
              </a:solidFill>
              <a:latin typeface="Avenir Next" panose="020B0503020202020204" pitchFamily="34" charset="0"/>
            </a:endParaRPr>
          </a:p>
          <a:p>
            <a:pPr eaLnBrk="1">
              <a:lnSpc>
                <a:spcPct val="105000"/>
              </a:lnSpc>
              <a:spcBef>
                <a:spcPts val="1738"/>
              </a:spcBef>
              <a:spcAft>
                <a:spcPct val="0"/>
              </a:spcAft>
              <a:buClr>
                <a:srgbClr val="69BD46"/>
              </a:buClr>
              <a:buFont typeface="Wingdings" charset="2"/>
              <a:buChar char=""/>
              <a:defRPr/>
            </a:pPr>
            <a:r>
              <a:rPr lang="en-US" altLang="en-US" sz="1600" dirty="0">
                <a:solidFill>
                  <a:srgbClr val="FFC000"/>
                </a:solidFill>
                <a:latin typeface="Avenir Next" panose="020B0503020202020204" pitchFamily="34" charset="0"/>
              </a:rPr>
              <a:t>Research Community</a:t>
            </a:r>
          </a:p>
          <a:p>
            <a:pPr eaLnBrk="1">
              <a:lnSpc>
                <a:spcPct val="105000"/>
              </a:lnSpc>
              <a:spcBef>
                <a:spcPts val="1738"/>
              </a:spcBef>
              <a:spcAft>
                <a:spcPct val="0"/>
              </a:spcAft>
              <a:buClr>
                <a:srgbClr val="69BD46"/>
              </a:buClr>
              <a:buFont typeface="Wingdings" charset="2"/>
              <a:buChar char=""/>
              <a:defRPr/>
            </a:pPr>
            <a:r>
              <a:rPr lang="en-US" altLang="en-US" sz="1600" dirty="0">
                <a:solidFill>
                  <a:srgbClr val="FFC000"/>
                </a:solidFill>
                <a:latin typeface="Avenir Next" panose="020B0503020202020204" pitchFamily="34" charset="0"/>
              </a:rPr>
              <a:t>Remote Sensing Workgroup</a:t>
            </a:r>
          </a:p>
          <a:p>
            <a:pPr eaLnBrk="1">
              <a:lnSpc>
                <a:spcPct val="105000"/>
              </a:lnSpc>
              <a:spcBef>
                <a:spcPts val="1738"/>
              </a:spcBef>
              <a:spcAft>
                <a:spcPct val="0"/>
              </a:spcAft>
              <a:buClr>
                <a:srgbClr val="69BD46"/>
              </a:buClr>
              <a:buFont typeface="Wingdings" charset="2"/>
              <a:buChar char=""/>
              <a:defRPr/>
            </a:pPr>
            <a:r>
              <a:rPr lang="en-US" altLang="en-US" sz="1600" dirty="0">
                <a:solidFill>
                  <a:srgbClr val="FFC000"/>
                </a:solidFill>
                <a:latin typeface="Avenir Next" panose="020B0503020202020204" pitchFamily="34" charset="0"/>
              </a:rPr>
              <a:t>Water Ops</a:t>
            </a:r>
          </a:p>
          <a:p>
            <a:pPr eaLnBrk="1">
              <a:lnSpc>
                <a:spcPct val="105000"/>
              </a:lnSpc>
              <a:spcBef>
                <a:spcPts val="4463"/>
              </a:spcBef>
              <a:buClr>
                <a:srgbClr val="84A685"/>
              </a:buClr>
              <a:buSzPct val="80000"/>
              <a:buFont typeface="Wingdings" charset="2"/>
              <a:buChar char=""/>
              <a:defRPr/>
            </a:pPr>
            <a:endParaRPr lang="en-US" altLang="en-US" sz="2200" dirty="0">
              <a:solidFill>
                <a:srgbClr val="FFFFFF"/>
              </a:solidFill>
              <a:latin typeface="Avenir Next" charset="0"/>
            </a:endParaRPr>
          </a:p>
        </p:txBody>
      </p:sp>
      <p:sp>
        <p:nvSpPr>
          <p:cNvPr id="8200" name="Text Box 8">
            <a:extLst>
              <a:ext uri="{FF2B5EF4-FFF2-40B4-BE49-F238E27FC236}">
                <a16:creationId xmlns:a16="http://schemas.microsoft.com/office/drawing/2014/main" id="{CFD8907A-F0AB-B394-7090-51C346DCBFA6}"/>
              </a:ext>
            </a:extLst>
          </p:cNvPr>
          <p:cNvSpPr txBox="1">
            <a:spLocks noChangeArrowheads="1"/>
          </p:cNvSpPr>
          <p:nvPr/>
        </p:nvSpPr>
        <p:spPr bwMode="auto">
          <a:xfrm>
            <a:off x="930275" y="2443163"/>
            <a:ext cx="180975" cy="455612"/>
          </a:xfrm>
          <a:prstGeom prst="rect">
            <a:avLst/>
          </a:prstGeom>
          <a:noFill/>
          <a:ln>
            <a:noFill/>
          </a:ln>
          <a:effectLst/>
        </p:spPr>
        <p:txBody>
          <a:bodyPr wrap="none" anchor="ctr"/>
          <a:lstStyle/>
          <a:p>
            <a:pPr eaLnBrk="1">
              <a:lnSpc>
                <a:spcPct val="93000"/>
              </a:lnSpc>
              <a:buClr>
                <a:srgbClr val="000000"/>
              </a:buClr>
              <a:buSzPct val="100000"/>
              <a:buFont typeface="Times New Roman" charset="0"/>
              <a:buNone/>
              <a:defRPr/>
            </a:pPr>
            <a:endParaRPr lang="en-US" altLang="en-US">
              <a:latin typeface="Arial" charset="0"/>
              <a:ea typeface="Microsoft YaHei" charset="-122"/>
            </a:endParaRPr>
          </a:p>
        </p:txBody>
      </p:sp>
      <p:sp>
        <p:nvSpPr>
          <p:cNvPr id="41988" name="TextBox 11">
            <a:extLst>
              <a:ext uri="{FF2B5EF4-FFF2-40B4-BE49-F238E27FC236}">
                <a16:creationId xmlns:a16="http://schemas.microsoft.com/office/drawing/2014/main" id="{348C76FF-704B-D630-FA62-829D6939FDA2}"/>
              </a:ext>
            </a:extLst>
          </p:cNvPr>
          <p:cNvSpPr txBox="1">
            <a:spLocks noChangeArrowheads="1"/>
          </p:cNvSpPr>
          <p:nvPr/>
        </p:nvSpPr>
        <p:spPr bwMode="auto">
          <a:xfrm>
            <a:off x="1190625" y="381000"/>
            <a:ext cx="8850313" cy="685800"/>
          </a:xfrm>
          <a:prstGeom prst="rect">
            <a:avLst/>
          </a:prstGeom>
          <a:solidFill>
            <a:srgbClr val="10408F"/>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en-US" altLang="en-US"/>
          </a:p>
        </p:txBody>
      </p:sp>
      <p:sp>
        <p:nvSpPr>
          <p:cNvPr id="41989" name="TextBox 12">
            <a:extLst>
              <a:ext uri="{FF2B5EF4-FFF2-40B4-BE49-F238E27FC236}">
                <a16:creationId xmlns:a16="http://schemas.microsoft.com/office/drawing/2014/main" id="{CD96364F-9203-6D1C-0977-92EDCBD75FD0}"/>
              </a:ext>
            </a:extLst>
          </p:cNvPr>
          <p:cNvSpPr txBox="1">
            <a:spLocks noChangeArrowheads="1"/>
          </p:cNvSpPr>
          <p:nvPr/>
        </p:nvSpPr>
        <p:spPr bwMode="auto">
          <a:xfrm>
            <a:off x="2928938" y="479425"/>
            <a:ext cx="692785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r"/>
            <a:r>
              <a:rPr lang="en-US" altLang="en-US" sz="2400"/>
              <a:t>Aquatic Vegetation Mapping and Monitoring</a:t>
            </a:r>
          </a:p>
        </p:txBody>
      </p:sp>
      <p:pic>
        <p:nvPicPr>
          <p:cNvPr id="41990" name="Picture 2">
            <a:extLst>
              <a:ext uri="{FF2B5EF4-FFF2-40B4-BE49-F238E27FC236}">
                <a16:creationId xmlns:a16="http://schemas.microsoft.com/office/drawing/2014/main" id="{47657A4C-8101-B127-385F-07F3F609A02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960"/>
          <a:stretch>
            <a:fillRect/>
          </a:stretch>
        </p:blipFill>
        <p:spPr bwMode="auto">
          <a:xfrm>
            <a:off x="4202112" y="2220912"/>
            <a:ext cx="5909881" cy="3117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a:extLst>
              <a:ext uri="{FF2B5EF4-FFF2-40B4-BE49-F238E27FC236}">
                <a16:creationId xmlns:a16="http://schemas.microsoft.com/office/drawing/2014/main" id="{4DD9D1CB-7299-7986-8E8F-ACA907951F73}"/>
              </a:ext>
            </a:extLst>
          </p:cNvPr>
          <p:cNvSpPr txBox="1"/>
          <p:nvPr/>
        </p:nvSpPr>
        <p:spPr>
          <a:xfrm>
            <a:off x="4202112" y="5608638"/>
            <a:ext cx="5181600" cy="307777"/>
          </a:xfrm>
          <a:prstGeom prst="rect">
            <a:avLst/>
          </a:prstGeom>
          <a:noFill/>
          <a:ln>
            <a:solidFill>
              <a:schemeClr val="bg1">
                <a:lumMod val="85000"/>
              </a:schemeClr>
            </a:solidFill>
          </a:ln>
        </p:spPr>
        <p:txBody>
          <a:bodyPr wrap="square">
            <a:spAutoFit/>
          </a:bodyPr>
          <a:lstStyle/>
          <a:p>
            <a:pPr>
              <a:defRPr/>
            </a:pPr>
            <a:r>
              <a:rPr lang="en-US" sz="1400" dirty="0">
                <a:solidFill>
                  <a:srgbClr val="10408F"/>
                </a:solidFill>
                <a:latin typeface="Century Gothic" panose="020B0502020202020204" pitchFamily="34" charset="0"/>
              </a:rPr>
              <a:t>Aquatic Vegetation Mapping products available Fall 2023</a:t>
            </a:r>
          </a:p>
        </p:txBody>
      </p:sp>
      <p:sp>
        <p:nvSpPr>
          <p:cNvPr id="5" name="Rectangle 4">
            <a:extLst>
              <a:ext uri="{FF2B5EF4-FFF2-40B4-BE49-F238E27FC236}">
                <a16:creationId xmlns:a16="http://schemas.microsoft.com/office/drawing/2014/main" id="{14B785E5-01CC-4C38-476D-9CCD8F5954AC}"/>
              </a:ext>
            </a:extLst>
          </p:cNvPr>
          <p:cNvSpPr/>
          <p:nvPr/>
        </p:nvSpPr>
        <p:spPr>
          <a:xfrm>
            <a:off x="7305675" y="6954838"/>
            <a:ext cx="2524125" cy="574675"/>
          </a:xfrm>
          <a:prstGeom prst="rect">
            <a:avLst/>
          </a:prstGeom>
        </p:spPr>
        <p:txBody>
          <a:bodyPr>
            <a:spAutoFit/>
          </a:bodyPr>
          <a:lstStyle/>
          <a:p>
            <a:pPr>
              <a:defRPr/>
            </a:pPr>
            <a:r>
              <a:rPr lang="en-US" sz="1050" dirty="0">
                <a:solidFill>
                  <a:schemeClr val="accent3">
                    <a:lumMod val="65000"/>
                  </a:schemeClr>
                </a:solidFill>
                <a:latin typeface="Century Gothic" panose="020B0502020202020204" pitchFamily="34" charset="0"/>
              </a:rPr>
              <a:t>Project Investigators: Erin </a:t>
            </a:r>
            <a:r>
              <a:rPr lang="en-US" sz="1050" dirty="0" err="1">
                <a:solidFill>
                  <a:schemeClr val="accent3">
                    <a:lumMod val="65000"/>
                  </a:schemeClr>
                </a:solidFill>
                <a:latin typeface="Century Gothic" panose="020B0502020202020204" pitchFamily="34" charset="0"/>
              </a:rPr>
              <a:t>Hestir</a:t>
            </a:r>
            <a:r>
              <a:rPr lang="en-US" sz="1050" dirty="0">
                <a:solidFill>
                  <a:schemeClr val="accent3">
                    <a:lumMod val="65000"/>
                  </a:schemeClr>
                </a:solidFill>
                <a:latin typeface="Century Gothic" panose="020B0502020202020204" pitchFamily="34" charset="0"/>
              </a:rPr>
              <a:t> and Christiana Ade UC Merced and  </a:t>
            </a:r>
          </a:p>
          <a:p>
            <a:pPr>
              <a:defRPr/>
            </a:pPr>
            <a:r>
              <a:rPr lang="en-US" sz="1050" dirty="0">
                <a:solidFill>
                  <a:schemeClr val="accent3">
                    <a:lumMod val="65000"/>
                  </a:schemeClr>
                </a:solidFill>
                <a:latin typeface="Century Gothic" panose="020B0502020202020204" pitchFamily="34" charset="0"/>
              </a:rPr>
              <a:t>Shruti Khanna, UC Davis</a:t>
            </a:r>
            <a:endParaRPr lang="en-US" sz="1050" dirty="0"/>
          </a:p>
        </p:txBody>
      </p:sp>
      <p:pic>
        <p:nvPicPr>
          <p:cNvPr id="10" name="Picture 9">
            <a:extLst>
              <a:ext uri="{FF2B5EF4-FFF2-40B4-BE49-F238E27FC236}">
                <a16:creationId xmlns:a16="http://schemas.microsoft.com/office/drawing/2014/main" id="{08584111-DE9D-EB09-A306-1164D64EBC27}"/>
              </a:ext>
            </a:extLst>
          </p:cNvPr>
          <p:cNvPicPr>
            <a:picLocks noChangeAspect="1" noChangeArrowheads="1"/>
          </p:cNvPicPr>
          <p:nvPr/>
        </p:nvPicPr>
        <p:blipFill>
          <a:blip r:embed="rId4"/>
          <a:srcRect/>
          <a:stretch>
            <a:fillRect/>
          </a:stretch>
        </p:blipFill>
        <p:spPr bwMode="auto">
          <a:xfrm>
            <a:off x="4494213" y="7086600"/>
            <a:ext cx="1108075" cy="311150"/>
          </a:xfrm>
          <a:prstGeom prst="rect">
            <a:avLst/>
          </a:prstGeom>
          <a:noFill/>
          <a:ln>
            <a:noFill/>
          </a:ln>
          <a:effectLst/>
        </p:spPr>
      </p:pic>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extBox 11">
            <a:extLst>
              <a:ext uri="{FF2B5EF4-FFF2-40B4-BE49-F238E27FC236}">
                <a16:creationId xmlns:a16="http://schemas.microsoft.com/office/drawing/2014/main" id="{4560C876-FAC3-1C32-4F51-56264251CD43}"/>
              </a:ext>
            </a:extLst>
          </p:cNvPr>
          <p:cNvSpPr txBox="1">
            <a:spLocks noChangeArrowheads="1"/>
          </p:cNvSpPr>
          <p:nvPr/>
        </p:nvSpPr>
        <p:spPr bwMode="auto">
          <a:xfrm>
            <a:off x="1190625" y="381000"/>
            <a:ext cx="8850313" cy="685800"/>
          </a:xfrm>
          <a:prstGeom prst="rect">
            <a:avLst/>
          </a:prstGeom>
          <a:solidFill>
            <a:srgbClr val="10408F"/>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en-US" altLang="en-US"/>
          </a:p>
        </p:txBody>
      </p:sp>
      <p:sp>
        <p:nvSpPr>
          <p:cNvPr id="44035" name="TextBox 118">
            <a:extLst>
              <a:ext uri="{FF2B5EF4-FFF2-40B4-BE49-F238E27FC236}">
                <a16:creationId xmlns:a16="http://schemas.microsoft.com/office/drawing/2014/main" id="{57937698-3A52-6FC3-AD0C-1193E100ED2A}"/>
              </a:ext>
            </a:extLst>
          </p:cNvPr>
          <p:cNvSpPr txBox="1">
            <a:spLocks noChangeArrowheads="1"/>
          </p:cNvSpPr>
          <p:nvPr/>
        </p:nvSpPr>
        <p:spPr bwMode="auto">
          <a:xfrm>
            <a:off x="3821112" y="492919"/>
            <a:ext cx="6781800"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r>
              <a:rPr lang="en-US" altLang="en-US" sz="2400" dirty="0"/>
              <a:t>Interactive Publications:  Map Story Builder</a:t>
            </a:r>
          </a:p>
        </p:txBody>
      </p:sp>
      <p:pic>
        <p:nvPicPr>
          <p:cNvPr id="44036" name="Picture 2">
            <a:extLst>
              <a:ext uri="{FF2B5EF4-FFF2-40B4-BE49-F238E27FC236}">
                <a16:creationId xmlns:a16="http://schemas.microsoft.com/office/drawing/2014/main" id="{65A1EB90-4235-2302-2BA3-0C0BDE0FBDB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25" y="1709738"/>
            <a:ext cx="10080625" cy="414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2" name="TextBox 121">
            <a:extLst>
              <a:ext uri="{FF2B5EF4-FFF2-40B4-BE49-F238E27FC236}">
                <a16:creationId xmlns:a16="http://schemas.microsoft.com/office/drawing/2014/main" id="{1F9981FF-76A4-03D5-C7CB-2ABA6F5F931F}"/>
              </a:ext>
            </a:extLst>
          </p:cNvPr>
          <p:cNvSpPr txBox="1"/>
          <p:nvPr/>
        </p:nvSpPr>
        <p:spPr>
          <a:xfrm>
            <a:off x="3744913" y="5826125"/>
            <a:ext cx="5819775" cy="830263"/>
          </a:xfrm>
          <a:prstGeom prst="rect">
            <a:avLst/>
          </a:prstGeom>
          <a:noFill/>
          <a:ln>
            <a:solidFill>
              <a:schemeClr val="bg2">
                <a:lumMod val="40000"/>
                <a:lumOff val="60000"/>
              </a:schemeClr>
            </a:solidFill>
          </a:ln>
        </p:spPr>
        <p:txBody>
          <a:bodyPr>
            <a:spAutoFit/>
          </a:bodyPr>
          <a:lstStyle/>
          <a:p>
            <a:pPr algn="ctr">
              <a:defRPr/>
            </a:pPr>
            <a:r>
              <a:rPr lang="en-US" sz="1200" dirty="0">
                <a:solidFill>
                  <a:srgbClr val="10408F"/>
                </a:solidFill>
                <a:latin typeface="Century Gothic" panose="020B0502020202020204" pitchFamily="34" charset="0"/>
              </a:rPr>
              <a:t>Journal of the American Water Resources Association: Monitoring Turbidity in San Francisco Estuary and Sacramento–San Joaquin Delta Using</a:t>
            </a:r>
            <a:br>
              <a:rPr lang="en-US" sz="1200" dirty="0">
                <a:solidFill>
                  <a:srgbClr val="10408F"/>
                </a:solidFill>
                <a:latin typeface="Century Gothic" panose="020B0502020202020204" pitchFamily="34" charset="0"/>
              </a:rPr>
            </a:br>
            <a:r>
              <a:rPr lang="en-US" sz="1200" dirty="0">
                <a:solidFill>
                  <a:srgbClr val="10408F"/>
                </a:solidFill>
                <a:latin typeface="Century Gothic" panose="020B0502020202020204" pitchFamily="34" charset="0"/>
              </a:rPr>
              <a:t>Satellite Remote Sensing </a:t>
            </a:r>
          </a:p>
          <a:p>
            <a:pPr algn="ctr">
              <a:defRPr/>
            </a:pPr>
            <a:r>
              <a:rPr lang="en-US" sz="1200" dirty="0">
                <a:solidFill>
                  <a:srgbClr val="10408F"/>
                </a:solidFill>
                <a:latin typeface="Century Gothic" panose="020B0502020202020204" pitchFamily="34" charset="0"/>
              </a:rPr>
              <a:t>https://</a:t>
            </a:r>
            <a:r>
              <a:rPr lang="en-US" sz="1200" dirty="0" err="1">
                <a:solidFill>
                  <a:srgbClr val="10408F"/>
                </a:solidFill>
                <a:latin typeface="Century Gothic" panose="020B0502020202020204" pitchFamily="34" charset="0"/>
              </a:rPr>
              <a:t>doi.org</a:t>
            </a:r>
            <a:r>
              <a:rPr lang="en-US" sz="1200" dirty="0">
                <a:solidFill>
                  <a:srgbClr val="10408F"/>
                </a:solidFill>
                <a:latin typeface="Century Gothic" panose="020B0502020202020204" pitchFamily="34" charset="0"/>
              </a:rPr>
              <a:t>/10.1111/1752-1688.12917 </a:t>
            </a:r>
          </a:p>
        </p:txBody>
      </p:sp>
      <p:sp>
        <p:nvSpPr>
          <p:cNvPr id="123" name="TextBox 122">
            <a:extLst>
              <a:ext uri="{FF2B5EF4-FFF2-40B4-BE49-F238E27FC236}">
                <a16:creationId xmlns:a16="http://schemas.microsoft.com/office/drawing/2014/main" id="{5DD9F012-C9C0-80B7-6C5D-D2B443CC7079}"/>
              </a:ext>
            </a:extLst>
          </p:cNvPr>
          <p:cNvSpPr txBox="1"/>
          <p:nvPr/>
        </p:nvSpPr>
        <p:spPr>
          <a:xfrm>
            <a:off x="6048375" y="7023100"/>
            <a:ext cx="3886200" cy="693738"/>
          </a:xfrm>
          <a:prstGeom prst="rect">
            <a:avLst/>
          </a:prstGeom>
          <a:noFill/>
        </p:spPr>
        <p:txBody>
          <a:bodyPr>
            <a:spAutoFit/>
          </a:bodyPr>
          <a:lstStyle/>
          <a:p>
            <a:pPr algn="r">
              <a:defRPr/>
            </a:pPr>
            <a:r>
              <a:rPr lang="en-US" sz="900" dirty="0">
                <a:solidFill>
                  <a:schemeClr val="accent3">
                    <a:lumMod val="65000"/>
                  </a:schemeClr>
                </a:solidFill>
                <a:latin typeface="Century Gothic" panose="020B0502020202020204" pitchFamily="34" charset="0"/>
              </a:rPr>
              <a:t>Project Investigators: Christine M. Lee, Erin </a:t>
            </a:r>
            <a:r>
              <a:rPr lang="en-US" sz="900" dirty="0" err="1">
                <a:solidFill>
                  <a:schemeClr val="accent3">
                    <a:lumMod val="65000"/>
                  </a:schemeClr>
                </a:solidFill>
                <a:latin typeface="Century Gothic" panose="020B0502020202020204" pitchFamily="34" charset="0"/>
              </a:rPr>
              <a:t>Hestir</a:t>
            </a:r>
            <a:r>
              <a:rPr lang="en-US" sz="900" dirty="0">
                <a:solidFill>
                  <a:schemeClr val="accent3">
                    <a:lumMod val="65000"/>
                  </a:schemeClr>
                </a:solidFill>
                <a:latin typeface="Century Gothic" panose="020B0502020202020204" pitchFamily="34" charset="0"/>
              </a:rPr>
              <a:t>, Nicholas Tufillaro, Brendan Palmieri, Shawn Acuna, Amye Osti, Brian Bergamaschi, Ted Sommer</a:t>
            </a:r>
          </a:p>
          <a:p>
            <a:pPr algn="r">
              <a:defRPr/>
            </a:pPr>
            <a:endParaRPr lang="en-US" sz="1200" dirty="0">
              <a:solidFill>
                <a:srgbClr val="10408F"/>
              </a:solidFill>
            </a:endParaRPr>
          </a:p>
        </p:txBody>
      </p:sp>
      <p:pic>
        <p:nvPicPr>
          <p:cNvPr id="10" name="Picture 9">
            <a:extLst>
              <a:ext uri="{FF2B5EF4-FFF2-40B4-BE49-F238E27FC236}">
                <a16:creationId xmlns:a16="http://schemas.microsoft.com/office/drawing/2014/main" id="{A2514196-38C2-1F14-9F30-8213ED843071}"/>
              </a:ext>
            </a:extLst>
          </p:cNvPr>
          <p:cNvPicPr>
            <a:picLocks noChangeAspect="1" noChangeArrowheads="1"/>
          </p:cNvPicPr>
          <p:nvPr/>
        </p:nvPicPr>
        <p:blipFill>
          <a:blip r:embed="rId4"/>
          <a:srcRect/>
          <a:stretch>
            <a:fillRect/>
          </a:stretch>
        </p:blipFill>
        <p:spPr bwMode="auto">
          <a:xfrm>
            <a:off x="4430713" y="7058025"/>
            <a:ext cx="1249362" cy="349250"/>
          </a:xfrm>
          <a:prstGeom prst="rect">
            <a:avLst/>
          </a:prstGeom>
          <a:noFill/>
          <a:ln>
            <a:noFill/>
          </a:ln>
          <a:effectLst/>
        </p:spPr>
      </p:pic>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11">
            <a:extLst>
              <a:ext uri="{FF2B5EF4-FFF2-40B4-BE49-F238E27FC236}">
                <a16:creationId xmlns:a16="http://schemas.microsoft.com/office/drawing/2014/main" id="{267E0103-C058-DF9F-1FFD-22798C6B286C}"/>
              </a:ext>
            </a:extLst>
          </p:cNvPr>
          <p:cNvSpPr txBox="1">
            <a:spLocks noChangeArrowheads="1"/>
          </p:cNvSpPr>
          <p:nvPr/>
        </p:nvSpPr>
        <p:spPr bwMode="auto">
          <a:xfrm>
            <a:off x="1190625" y="381000"/>
            <a:ext cx="8850313" cy="685800"/>
          </a:xfrm>
          <a:prstGeom prst="rect">
            <a:avLst/>
          </a:prstGeom>
          <a:solidFill>
            <a:srgbClr val="10408F"/>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en-US" altLang="en-US"/>
          </a:p>
        </p:txBody>
      </p:sp>
      <p:pic>
        <p:nvPicPr>
          <p:cNvPr id="3" name="Picture 2">
            <a:extLst>
              <a:ext uri="{FF2B5EF4-FFF2-40B4-BE49-F238E27FC236}">
                <a16:creationId xmlns:a16="http://schemas.microsoft.com/office/drawing/2014/main" id="{62C845C4-5FD2-874E-A964-91EB4472D50F}"/>
              </a:ext>
            </a:extLst>
          </p:cNvPr>
          <p:cNvPicPr>
            <a:picLocks noChangeAspect="1"/>
          </p:cNvPicPr>
          <p:nvPr/>
        </p:nvPicPr>
        <p:blipFill>
          <a:blip r:embed="rId2"/>
          <a:stretch>
            <a:fillRect/>
          </a:stretch>
        </p:blipFill>
        <p:spPr>
          <a:xfrm>
            <a:off x="-1" y="1710743"/>
            <a:ext cx="10080625" cy="4138188"/>
          </a:xfrm>
          <a:prstGeom prst="rect">
            <a:avLst/>
          </a:prstGeom>
        </p:spPr>
      </p:pic>
      <p:sp>
        <p:nvSpPr>
          <p:cNvPr id="5" name="TextBox 118">
            <a:extLst>
              <a:ext uri="{FF2B5EF4-FFF2-40B4-BE49-F238E27FC236}">
                <a16:creationId xmlns:a16="http://schemas.microsoft.com/office/drawing/2014/main" id="{EAD0C27D-401F-E82B-10E5-F47C8D65E67D}"/>
              </a:ext>
            </a:extLst>
          </p:cNvPr>
          <p:cNvSpPr txBox="1">
            <a:spLocks noChangeArrowheads="1"/>
          </p:cNvSpPr>
          <p:nvPr/>
        </p:nvSpPr>
        <p:spPr bwMode="auto">
          <a:xfrm>
            <a:off x="2525712" y="493067"/>
            <a:ext cx="738297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lgn="r"/>
            <a:r>
              <a:rPr lang="en-US" altLang="en-US" sz="2400" dirty="0"/>
              <a:t>Mobile Applications:  iPhone and Android</a:t>
            </a:r>
          </a:p>
        </p:txBody>
      </p:sp>
      <p:pic>
        <p:nvPicPr>
          <p:cNvPr id="4" name="Picture 3">
            <a:extLst>
              <a:ext uri="{FF2B5EF4-FFF2-40B4-BE49-F238E27FC236}">
                <a16:creationId xmlns:a16="http://schemas.microsoft.com/office/drawing/2014/main" id="{85541227-82AD-7AAF-9731-7022E3B8B829}"/>
              </a:ext>
            </a:extLst>
          </p:cNvPr>
          <p:cNvPicPr>
            <a:picLocks noChangeAspect="1" noChangeArrowheads="1"/>
          </p:cNvPicPr>
          <p:nvPr/>
        </p:nvPicPr>
        <p:blipFill>
          <a:blip r:embed="rId3"/>
          <a:srcRect/>
          <a:stretch>
            <a:fillRect/>
          </a:stretch>
        </p:blipFill>
        <p:spPr bwMode="auto">
          <a:xfrm>
            <a:off x="4492625" y="7219527"/>
            <a:ext cx="1095374" cy="306705"/>
          </a:xfrm>
          <a:prstGeom prst="rect">
            <a:avLst/>
          </a:prstGeom>
          <a:noFill/>
          <a:ln>
            <a:noFill/>
          </a:ln>
          <a:effectLst/>
        </p:spPr>
      </p:pic>
    </p:spTree>
    <p:extLst>
      <p:ext uri="{BB962C8B-B14F-4D97-AF65-F5344CB8AC3E}">
        <p14:creationId xmlns:p14="http://schemas.microsoft.com/office/powerpoint/2010/main" val="16702456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B76EDA6-9EE2-7C4A-B9E9-FA5782551CB8}"/>
              </a:ext>
            </a:extLst>
          </p:cNvPr>
          <p:cNvPicPr>
            <a:picLocks noChangeAspect="1"/>
          </p:cNvPicPr>
          <p:nvPr/>
        </p:nvPicPr>
        <p:blipFill>
          <a:blip r:embed="rId2"/>
          <a:stretch>
            <a:fillRect/>
          </a:stretch>
        </p:blipFill>
        <p:spPr>
          <a:xfrm>
            <a:off x="-1" y="1710743"/>
            <a:ext cx="10080625" cy="4138188"/>
          </a:xfrm>
          <a:prstGeom prst="rect">
            <a:avLst/>
          </a:prstGeom>
        </p:spPr>
      </p:pic>
      <p:pic>
        <p:nvPicPr>
          <p:cNvPr id="2" name="Picture 1">
            <a:extLst>
              <a:ext uri="{FF2B5EF4-FFF2-40B4-BE49-F238E27FC236}">
                <a16:creationId xmlns:a16="http://schemas.microsoft.com/office/drawing/2014/main" id="{E5771969-D612-08C4-D8F8-3E388A88EA21}"/>
              </a:ext>
            </a:extLst>
          </p:cNvPr>
          <p:cNvPicPr>
            <a:picLocks noChangeAspect="1" noChangeArrowheads="1"/>
          </p:cNvPicPr>
          <p:nvPr/>
        </p:nvPicPr>
        <p:blipFill>
          <a:blip r:embed="rId3"/>
          <a:srcRect/>
          <a:stretch>
            <a:fillRect/>
          </a:stretch>
        </p:blipFill>
        <p:spPr bwMode="auto">
          <a:xfrm>
            <a:off x="4492625" y="7219527"/>
            <a:ext cx="1095374" cy="306705"/>
          </a:xfrm>
          <a:prstGeom prst="rect">
            <a:avLst/>
          </a:prstGeom>
          <a:noFill/>
          <a:ln>
            <a:noFill/>
          </a:ln>
          <a:effectLst/>
        </p:spPr>
      </p:pic>
    </p:spTree>
    <p:extLst>
      <p:ext uri="{BB962C8B-B14F-4D97-AF65-F5344CB8AC3E}">
        <p14:creationId xmlns:p14="http://schemas.microsoft.com/office/powerpoint/2010/main" val="294072061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EBD838C-DD3A-B64B-A184-6C9D7949CB26}"/>
              </a:ext>
            </a:extLst>
          </p:cNvPr>
          <p:cNvPicPr>
            <a:picLocks noChangeAspect="1"/>
          </p:cNvPicPr>
          <p:nvPr/>
        </p:nvPicPr>
        <p:blipFill>
          <a:blip r:embed="rId2"/>
          <a:stretch>
            <a:fillRect/>
          </a:stretch>
        </p:blipFill>
        <p:spPr>
          <a:xfrm>
            <a:off x="-1" y="1710743"/>
            <a:ext cx="10080625" cy="4138188"/>
          </a:xfrm>
          <a:prstGeom prst="rect">
            <a:avLst/>
          </a:prstGeom>
        </p:spPr>
      </p:pic>
      <p:pic>
        <p:nvPicPr>
          <p:cNvPr id="2" name="Picture 1">
            <a:extLst>
              <a:ext uri="{FF2B5EF4-FFF2-40B4-BE49-F238E27FC236}">
                <a16:creationId xmlns:a16="http://schemas.microsoft.com/office/drawing/2014/main" id="{E3B7B2FF-C847-73B8-0A79-33773E44D4DC}"/>
              </a:ext>
            </a:extLst>
          </p:cNvPr>
          <p:cNvPicPr>
            <a:picLocks noChangeAspect="1" noChangeArrowheads="1"/>
          </p:cNvPicPr>
          <p:nvPr/>
        </p:nvPicPr>
        <p:blipFill>
          <a:blip r:embed="rId3"/>
          <a:srcRect/>
          <a:stretch>
            <a:fillRect/>
          </a:stretch>
        </p:blipFill>
        <p:spPr bwMode="auto">
          <a:xfrm>
            <a:off x="4492625" y="7219527"/>
            <a:ext cx="1095374" cy="306705"/>
          </a:xfrm>
          <a:prstGeom prst="rect">
            <a:avLst/>
          </a:prstGeom>
          <a:noFill/>
          <a:ln>
            <a:noFill/>
          </a:ln>
          <a:effectLst/>
        </p:spPr>
      </p:pic>
    </p:spTree>
    <p:extLst>
      <p:ext uri="{BB962C8B-B14F-4D97-AF65-F5344CB8AC3E}">
        <p14:creationId xmlns:p14="http://schemas.microsoft.com/office/powerpoint/2010/main" val="388839657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11">
            <a:extLst>
              <a:ext uri="{FF2B5EF4-FFF2-40B4-BE49-F238E27FC236}">
                <a16:creationId xmlns:a16="http://schemas.microsoft.com/office/drawing/2014/main" id="{267E0103-C058-DF9F-1FFD-22798C6B286C}"/>
              </a:ext>
            </a:extLst>
          </p:cNvPr>
          <p:cNvSpPr txBox="1">
            <a:spLocks noChangeArrowheads="1"/>
          </p:cNvSpPr>
          <p:nvPr/>
        </p:nvSpPr>
        <p:spPr bwMode="auto">
          <a:xfrm>
            <a:off x="1190625" y="381000"/>
            <a:ext cx="8850313" cy="685800"/>
          </a:xfrm>
          <a:prstGeom prst="rect">
            <a:avLst/>
          </a:prstGeom>
          <a:solidFill>
            <a:srgbClr val="10408F"/>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en-US" altLang="en-US"/>
          </a:p>
        </p:txBody>
      </p:sp>
      <p:sp>
        <p:nvSpPr>
          <p:cNvPr id="5" name="TextBox 118">
            <a:extLst>
              <a:ext uri="{FF2B5EF4-FFF2-40B4-BE49-F238E27FC236}">
                <a16:creationId xmlns:a16="http://schemas.microsoft.com/office/drawing/2014/main" id="{EAD0C27D-401F-E82B-10E5-F47C8D65E67D}"/>
              </a:ext>
            </a:extLst>
          </p:cNvPr>
          <p:cNvSpPr txBox="1">
            <a:spLocks noChangeArrowheads="1"/>
          </p:cNvSpPr>
          <p:nvPr/>
        </p:nvSpPr>
        <p:spPr bwMode="auto">
          <a:xfrm>
            <a:off x="2525712" y="493067"/>
            <a:ext cx="738297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lgn="r"/>
            <a:r>
              <a:rPr lang="en-US" altLang="en-US" sz="2400" dirty="0"/>
              <a:t>CSAMP Website Powered by BDL Technology</a:t>
            </a:r>
          </a:p>
        </p:txBody>
      </p:sp>
      <p:pic>
        <p:nvPicPr>
          <p:cNvPr id="4" name="Picture 3">
            <a:extLst>
              <a:ext uri="{FF2B5EF4-FFF2-40B4-BE49-F238E27FC236}">
                <a16:creationId xmlns:a16="http://schemas.microsoft.com/office/drawing/2014/main" id="{85541227-82AD-7AAF-9731-7022E3B8B829}"/>
              </a:ext>
            </a:extLst>
          </p:cNvPr>
          <p:cNvPicPr>
            <a:picLocks noChangeAspect="1" noChangeArrowheads="1"/>
          </p:cNvPicPr>
          <p:nvPr/>
        </p:nvPicPr>
        <p:blipFill>
          <a:blip r:embed="rId3"/>
          <a:srcRect/>
          <a:stretch>
            <a:fillRect/>
          </a:stretch>
        </p:blipFill>
        <p:spPr bwMode="auto">
          <a:xfrm>
            <a:off x="4492625" y="7219527"/>
            <a:ext cx="1095374" cy="306705"/>
          </a:xfrm>
          <a:prstGeom prst="rect">
            <a:avLst/>
          </a:prstGeom>
          <a:noFill/>
          <a:ln>
            <a:noFill/>
          </a:ln>
          <a:effectLst/>
        </p:spPr>
      </p:pic>
      <p:pic>
        <p:nvPicPr>
          <p:cNvPr id="9" name="Picture 8" descr="A screenshot of a website&#10;&#10;Description automatically generated">
            <a:extLst>
              <a:ext uri="{FF2B5EF4-FFF2-40B4-BE49-F238E27FC236}">
                <a16:creationId xmlns:a16="http://schemas.microsoft.com/office/drawing/2014/main" id="{A12283DB-F64E-EE5A-C13B-42E77EDEE016}"/>
              </a:ext>
            </a:extLst>
          </p:cNvPr>
          <p:cNvPicPr>
            <a:picLocks noChangeAspect="1"/>
          </p:cNvPicPr>
          <p:nvPr/>
        </p:nvPicPr>
        <p:blipFill>
          <a:blip r:embed="rId4"/>
          <a:stretch>
            <a:fillRect/>
          </a:stretch>
        </p:blipFill>
        <p:spPr>
          <a:xfrm>
            <a:off x="468312" y="1178867"/>
            <a:ext cx="9144000" cy="5863996"/>
          </a:xfrm>
          <a:prstGeom prst="rect">
            <a:avLst/>
          </a:prstGeom>
        </p:spPr>
      </p:pic>
      <p:pic>
        <p:nvPicPr>
          <p:cNvPr id="11" name="Picture 10" descr="A screenshot of a website&#10;&#10;Description automatically generated">
            <a:extLst>
              <a:ext uri="{FF2B5EF4-FFF2-40B4-BE49-F238E27FC236}">
                <a16:creationId xmlns:a16="http://schemas.microsoft.com/office/drawing/2014/main" id="{EFD74A70-63CE-3050-04C6-21175F57941F}"/>
              </a:ext>
            </a:extLst>
          </p:cNvPr>
          <p:cNvPicPr>
            <a:picLocks noChangeAspect="1"/>
          </p:cNvPicPr>
          <p:nvPr/>
        </p:nvPicPr>
        <p:blipFill>
          <a:blip r:embed="rId5"/>
          <a:stretch>
            <a:fillRect/>
          </a:stretch>
        </p:blipFill>
        <p:spPr>
          <a:xfrm>
            <a:off x="468312" y="1178867"/>
            <a:ext cx="9144000" cy="6010071"/>
          </a:xfrm>
          <a:prstGeom prst="rect">
            <a:avLst/>
          </a:prstGeom>
        </p:spPr>
      </p:pic>
      <p:pic>
        <p:nvPicPr>
          <p:cNvPr id="13" name="Picture 12" descr="A screenshot of a computer&#10;&#10;Description automatically generated">
            <a:extLst>
              <a:ext uri="{FF2B5EF4-FFF2-40B4-BE49-F238E27FC236}">
                <a16:creationId xmlns:a16="http://schemas.microsoft.com/office/drawing/2014/main" id="{F0565929-D646-E16C-7C8A-0D71D51C36F4}"/>
              </a:ext>
            </a:extLst>
          </p:cNvPr>
          <p:cNvPicPr>
            <a:picLocks noChangeAspect="1"/>
          </p:cNvPicPr>
          <p:nvPr/>
        </p:nvPicPr>
        <p:blipFill>
          <a:blip r:embed="rId6"/>
          <a:stretch>
            <a:fillRect/>
          </a:stretch>
        </p:blipFill>
        <p:spPr>
          <a:xfrm>
            <a:off x="468312" y="1193074"/>
            <a:ext cx="9144000" cy="5933926"/>
          </a:xfrm>
          <a:prstGeom prst="rect">
            <a:avLst/>
          </a:prstGeom>
        </p:spPr>
      </p:pic>
      <p:pic>
        <p:nvPicPr>
          <p:cNvPr id="15" name="Picture 14" descr="A screenshot of a computer&#10;&#10;Description automatically generated">
            <a:extLst>
              <a:ext uri="{FF2B5EF4-FFF2-40B4-BE49-F238E27FC236}">
                <a16:creationId xmlns:a16="http://schemas.microsoft.com/office/drawing/2014/main" id="{A494AD6C-F23D-D109-F7AE-AE420CEEF29A}"/>
              </a:ext>
            </a:extLst>
          </p:cNvPr>
          <p:cNvPicPr>
            <a:picLocks noChangeAspect="1"/>
          </p:cNvPicPr>
          <p:nvPr/>
        </p:nvPicPr>
        <p:blipFill>
          <a:blip r:embed="rId7"/>
          <a:stretch>
            <a:fillRect/>
          </a:stretch>
        </p:blipFill>
        <p:spPr>
          <a:xfrm>
            <a:off x="468312" y="1187989"/>
            <a:ext cx="9067800" cy="5912037"/>
          </a:xfrm>
          <a:prstGeom prst="rect">
            <a:avLst/>
          </a:prstGeom>
        </p:spPr>
      </p:pic>
    </p:spTree>
    <p:extLst>
      <p:ext uri="{BB962C8B-B14F-4D97-AF65-F5344CB8AC3E}">
        <p14:creationId xmlns:p14="http://schemas.microsoft.com/office/powerpoint/2010/main" val="34262411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TextBox 117">
            <a:extLst>
              <a:ext uri="{FF2B5EF4-FFF2-40B4-BE49-F238E27FC236}">
                <a16:creationId xmlns:a16="http://schemas.microsoft.com/office/drawing/2014/main" id="{054E33FD-4BF7-3A4C-117D-958D164A3BD6}"/>
              </a:ext>
            </a:extLst>
          </p:cNvPr>
          <p:cNvSpPr txBox="1">
            <a:spLocks noChangeArrowheads="1"/>
          </p:cNvSpPr>
          <p:nvPr/>
        </p:nvSpPr>
        <p:spPr bwMode="auto">
          <a:xfrm>
            <a:off x="1230313" y="274638"/>
            <a:ext cx="8850312" cy="685800"/>
          </a:xfrm>
          <a:prstGeom prst="rect">
            <a:avLst/>
          </a:prstGeom>
          <a:solidFill>
            <a:srgbClr val="10408F"/>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en-US" altLang="en-US"/>
          </a:p>
        </p:txBody>
      </p:sp>
      <p:sp>
        <p:nvSpPr>
          <p:cNvPr id="46082" name="TextBox 118">
            <a:extLst>
              <a:ext uri="{FF2B5EF4-FFF2-40B4-BE49-F238E27FC236}">
                <a16:creationId xmlns:a16="http://schemas.microsoft.com/office/drawing/2014/main" id="{75C57DD4-CE8C-0CB7-956F-8C53F8A1C30B}"/>
              </a:ext>
            </a:extLst>
          </p:cNvPr>
          <p:cNvSpPr txBox="1">
            <a:spLocks noChangeArrowheads="1"/>
          </p:cNvSpPr>
          <p:nvPr/>
        </p:nvSpPr>
        <p:spPr bwMode="auto">
          <a:xfrm>
            <a:off x="5192713" y="430213"/>
            <a:ext cx="5715000"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r>
              <a:rPr lang="en-US" altLang="en-US" sz="2400" dirty="0"/>
              <a:t>Proposed 2023-24 Growth Plan</a:t>
            </a:r>
          </a:p>
        </p:txBody>
      </p:sp>
      <p:sp>
        <p:nvSpPr>
          <p:cNvPr id="4" name="Text Box 8">
            <a:extLst>
              <a:ext uri="{FF2B5EF4-FFF2-40B4-BE49-F238E27FC236}">
                <a16:creationId xmlns:a16="http://schemas.microsoft.com/office/drawing/2014/main" id="{703D51ED-99F1-1465-3C3C-5DFE32D61FD8}"/>
              </a:ext>
            </a:extLst>
          </p:cNvPr>
          <p:cNvSpPr txBox="1">
            <a:spLocks noChangeArrowheads="1"/>
          </p:cNvSpPr>
          <p:nvPr/>
        </p:nvSpPr>
        <p:spPr bwMode="auto">
          <a:xfrm>
            <a:off x="285750" y="1570038"/>
            <a:ext cx="4343400" cy="4956175"/>
          </a:xfrm>
          <a:prstGeom prst="rect">
            <a:avLst/>
          </a:prstGeom>
          <a:noFill/>
          <a:ln>
            <a:noFill/>
          </a:ln>
          <a:effectLst/>
        </p:spPr>
        <p:txBody>
          <a:bodyPr lIns="90000" tIns="45000" rIns="90000" bIns="45000"/>
          <a:lstStyle>
            <a:lvl1pPr marL="215900" indent="-215900">
              <a:lnSpc>
                <a:spcPct val="93000"/>
              </a:lnSpc>
              <a:spcAft>
                <a:spcPts val="1413"/>
              </a:spcAft>
              <a:buClr>
                <a:srgbClr val="000000"/>
              </a:buClr>
              <a:buSzPct val="100000"/>
              <a:buFont typeface="Times New Roman" charset="0"/>
              <a:tabLst>
                <a:tab pos="723900" algn="l"/>
                <a:tab pos="1447800" algn="l"/>
                <a:tab pos="2171700" algn="l"/>
                <a:tab pos="2895600" algn="l"/>
                <a:tab pos="3619500" algn="l"/>
                <a:tab pos="4343400" algn="l"/>
              </a:tabLst>
              <a:defRPr sz="3200">
                <a:solidFill>
                  <a:srgbClr val="000000"/>
                </a:solidFill>
                <a:latin typeface="Arial" charset="0"/>
                <a:ea typeface="Microsoft YaHei" charset="-122"/>
              </a:defRPr>
            </a:lvl1pPr>
            <a:lvl2pPr>
              <a:lnSpc>
                <a:spcPct val="93000"/>
              </a:lnSpc>
              <a:spcAft>
                <a:spcPts val="1138"/>
              </a:spcAft>
              <a:buClr>
                <a:srgbClr val="000000"/>
              </a:buClr>
              <a:buSzPct val="100000"/>
              <a:buFont typeface="Times New Roman" charset="0"/>
              <a:tabLst>
                <a:tab pos="723900" algn="l"/>
                <a:tab pos="1447800" algn="l"/>
                <a:tab pos="2171700" algn="l"/>
                <a:tab pos="2895600" algn="l"/>
                <a:tab pos="3619500" algn="l"/>
                <a:tab pos="4343400" algn="l"/>
              </a:tabLst>
              <a:defRPr sz="2800">
                <a:solidFill>
                  <a:srgbClr val="000000"/>
                </a:solidFill>
                <a:latin typeface="Arial" charset="0"/>
                <a:ea typeface="Microsoft YaHei" charset="-122"/>
              </a:defRPr>
            </a:lvl2pPr>
            <a:lvl3pPr>
              <a:lnSpc>
                <a:spcPct val="93000"/>
              </a:lnSpc>
              <a:spcAft>
                <a:spcPts val="850"/>
              </a:spcAft>
              <a:buClr>
                <a:srgbClr val="000000"/>
              </a:buClr>
              <a:buSzPct val="100000"/>
              <a:buFont typeface="Times New Roman" charset="0"/>
              <a:tabLst>
                <a:tab pos="723900" algn="l"/>
                <a:tab pos="1447800" algn="l"/>
                <a:tab pos="2171700" algn="l"/>
                <a:tab pos="2895600" algn="l"/>
                <a:tab pos="3619500" algn="l"/>
                <a:tab pos="4343400" algn="l"/>
              </a:tabLst>
              <a:defRPr sz="2400">
                <a:solidFill>
                  <a:srgbClr val="000000"/>
                </a:solidFill>
                <a:latin typeface="Arial" charset="0"/>
                <a:ea typeface="Microsoft YaHei" charset="-122"/>
              </a:defRPr>
            </a:lvl3pPr>
            <a:lvl4pPr>
              <a:lnSpc>
                <a:spcPct val="93000"/>
              </a:lnSpc>
              <a:spcAft>
                <a:spcPts val="575"/>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4pPr>
            <a:lvl5pPr>
              <a:lnSpc>
                <a:spcPct val="93000"/>
              </a:lnSpc>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5pPr>
            <a:lvl6pPr marL="2514600" indent="-228600" defTabSz="457200" eaLnBrk="0" fontAlgn="base" hangingPunct="0">
              <a:lnSpc>
                <a:spcPct val="93000"/>
              </a:lnSpc>
              <a:spcBef>
                <a:spcPct val="0"/>
              </a:spcBef>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6pPr>
            <a:lvl7pPr marL="2971800" indent="-228600" defTabSz="457200" eaLnBrk="0" fontAlgn="base" hangingPunct="0">
              <a:lnSpc>
                <a:spcPct val="93000"/>
              </a:lnSpc>
              <a:spcBef>
                <a:spcPct val="0"/>
              </a:spcBef>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7pPr>
            <a:lvl8pPr marL="3429000" indent="-228600" defTabSz="457200" eaLnBrk="0" fontAlgn="base" hangingPunct="0">
              <a:lnSpc>
                <a:spcPct val="93000"/>
              </a:lnSpc>
              <a:spcBef>
                <a:spcPct val="0"/>
              </a:spcBef>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8pPr>
            <a:lvl9pPr marL="3886200" indent="-228600" defTabSz="457200" eaLnBrk="0" fontAlgn="base" hangingPunct="0">
              <a:lnSpc>
                <a:spcPct val="93000"/>
              </a:lnSpc>
              <a:spcBef>
                <a:spcPct val="0"/>
              </a:spcBef>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9pPr>
          </a:lstStyle>
          <a:p>
            <a:pPr eaLnBrk="1">
              <a:lnSpc>
                <a:spcPct val="105000"/>
              </a:lnSpc>
              <a:spcBef>
                <a:spcPts val="1738"/>
              </a:spcBef>
              <a:spcAft>
                <a:spcPct val="0"/>
              </a:spcAft>
              <a:buClr>
                <a:srgbClr val="69BD46"/>
              </a:buClr>
              <a:buFont typeface="Wingdings" charset="2"/>
              <a:buChar char=""/>
              <a:defRPr/>
            </a:pPr>
            <a:r>
              <a:rPr lang="en-US" altLang="en-US" sz="1800" b="1" dirty="0">
                <a:solidFill>
                  <a:srgbClr val="10408F"/>
                </a:solidFill>
                <a:latin typeface="Avenir Next" panose="020B0503020202020204" pitchFamily="34" charset="0"/>
              </a:rPr>
              <a:t>Operationalize Water Data Library</a:t>
            </a:r>
          </a:p>
          <a:p>
            <a:pPr eaLnBrk="1">
              <a:lnSpc>
                <a:spcPct val="105000"/>
              </a:lnSpc>
              <a:spcBef>
                <a:spcPts val="1738"/>
              </a:spcBef>
              <a:spcAft>
                <a:spcPct val="0"/>
              </a:spcAft>
              <a:buClr>
                <a:srgbClr val="69BD46"/>
              </a:buClr>
              <a:buFont typeface="Wingdings" charset="2"/>
              <a:buChar char=""/>
              <a:defRPr/>
            </a:pPr>
            <a:r>
              <a:rPr lang="en-US" altLang="en-US" sz="1800" b="1" dirty="0">
                <a:solidFill>
                  <a:srgbClr val="10408F"/>
                </a:solidFill>
                <a:latin typeface="Avenir Next" panose="020B0503020202020204" pitchFamily="34" charset="0"/>
              </a:rPr>
              <a:t>Operationalize ECOSTRESS NASA Remote Sensing</a:t>
            </a:r>
          </a:p>
          <a:p>
            <a:pPr eaLnBrk="1">
              <a:lnSpc>
                <a:spcPct val="105000"/>
              </a:lnSpc>
              <a:spcBef>
                <a:spcPts val="1738"/>
              </a:spcBef>
              <a:spcAft>
                <a:spcPct val="0"/>
              </a:spcAft>
              <a:buClr>
                <a:srgbClr val="69BD46"/>
              </a:buClr>
              <a:buFont typeface="Wingdings" charset="2"/>
              <a:buChar char=""/>
              <a:defRPr/>
            </a:pPr>
            <a:r>
              <a:rPr lang="en-US" altLang="en-US" sz="1800" b="1" dirty="0">
                <a:solidFill>
                  <a:srgbClr val="10408F"/>
                </a:solidFill>
                <a:latin typeface="Avenir Next" panose="020B0503020202020204" pitchFamily="34" charset="0"/>
              </a:rPr>
              <a:t>Aquatic Vegetation Mapping</a:t>
            </a:r>
          </a:p>
          <a:p>
            <a:pPr eaLnBrk="1">
              <a:lnSpc>
                <a:spcPct val="105000"/>
              </a:lnSpc>
              <a:spcBef>
                <a:spcPts val="1738"/>
              </a:spcBef>
              <a:spcAft>
                <a:spcPct val="0"/>
              </a:spcAft>
              <a:buClr>
                <a:srgbClr val="69BD46"/>
              </a:buClr>
              <a:buFont typeface="Wingdings" charset="2"/>
              <a:buChar char=""/>
              <a:defRPr/>
            </a:pPr>
            <a:r>
              <a:rPr lang="en-US" altLang="en-US" sz="1800" b="1" dirty="0">
                <a:solidFill>
                  <a:srgbClr val="10408F"/>
                </a:solidFill>
                <a:latin typeface="Avenir Next" panose="020B0503020202020204" pitchFamily="34" charset="0"/>
              </a:rPr>
              <a:t>Constituent Tracker Integration with Water Ops</a:t>
            </a:r>
          </a:p>
          <a:p>
            <a:pPr eaLnBrk="1">
              <a:lnSpc>
                <a:spcPct val="105000"/>
              </a:lnSpc>
              <a:spcBef>
                <a:spcPts val="1738"/>
              </a:spcBef>
              <a:spcAft>
                <a:spcPct val="0"/>
              </a:spcAft>
              <a:buClr>
                <a:srgbClr val="69BD46"/>
              </a:buClr>
              <a:buFont typeface="Wingdings" charset="2"/>
              <a:buChar char=""/>
              <a:defRPr/>
            </a:pPr>
            <a:r>
              <a:rPr lang="en-US" altLang="en-US" sz="1800" b="1" dirty="0">
                <a:solidFill>
                  <a:srgbClr val="10408F"/>
                </a:solidFill>
                <a:latin typeface="Avenir Next" panose="020B0503020202020204" pitchFamily="34" charset="0"/>
              </a:rPr>
              <a:t>Farmland Mapping</a:t>
            </a:r>
          </a:p>
          <a:p>
            <a:pPr eaLnBrk="1">
              <a:lnSpc>
                <a:spcPct val="105000"/>
              </a:lnSpc>
              <a:spcBef>
                <a:spcPts val="1738"/>
              </a:spcBef>
              <a:spcAft>
                <a:spcPct val="0"/>
              </a:spcAft>
              <a:buClr>
                <a:srgbClr val="69BD46"/>
              </a:buClr>
              <a:buFont typeface="Wingdings" charset="2"/>
              <a:buChar char=""/>
              <a:defRPr/>
            </a:pPr>
            <a:r>
              <a:rPr lang="en-US" altLang="en-US" sz="1800" b="1" dirty="0">
                <a:solidFill>
                  <a:srgbClr val="10408F"/>
                </a:solidFill>
                <a:latin typeface="Avenir Next" panose="020B0503020202020204" pitchFamily="34" charset="0"/>
              </a:rPr>
              <a:t>LiDAR</a:t>
            </a:r>
          </a:p>
          <a:p>
            <a:pPr eaLnBrk="1">
              <a:lnSpc>
                <a:spcPct val="105000"/>
              </a:lnSpc>
              <a:spcBef>
                <a:spcPts val="1738"/>
              </a:spcBef>
              <a:spcAft>
                <a:spcPct val="0"/>
              </a:spcAft>
              <a:buClr>
                <a:srgbClr val="69BD46"/>
              </a:buClr>
              <a:buFont typeface="Wingdings" charset="2"/>
              <a:buChar char=""/>
              <a:defRPr/>
            </a:pPr>
            <a:r>
              <a:rPr lang="en-US" altLang="en-US" sz="1800" b="1" dirty="0" err="1">
                <a:solidFill>
                  <a:srgbClr val="10408F"/>
                </a:solidFill>
                <a:latin typeface="Avenir Next" panose="020B0503020202020204" pitchFamily="34" charset="0"/>
              </a:rPr>
              <a:t>explore.baydeltalive.com</a:t>
            </a:r>
            <a:endParaRPr lang="en-US" altLang="en-US" sz="1800" b="1" dirty="0">
              <a:solidFill>
                <a:srgbClr val="10408F"/>
              </a:solidFill>
              <a:latin typeface="Avenir Next" panose="020B0503020202020204" pitchFamily="34" charset="0"/>
            </a:endParaRPr>
          </a:p>
          <a:p>
            <a:pPr eaLnBrk="1">
              <a:lnSpc>
                <a:spcPct val="105000"/>
              </a:lnSpc>
              <a:spcBef>
                <a:spcPts val="1738"/>
              </a:spcBef>
              <a:spcAft>
                <a:spcPct val="0"/>
              </a:spcAft>
              <a:buClr>
                <a:srgbClr val="69BD46"/>
              </a:buClr>
              <a:buFont typeface="Wingdings" charset="2"/>
              <a:buChar char=""/>
              <a:defRPr/>
            </a:pPr>
            <a:r>
              <a:rPr lang="en-US" altLang="en-US" sz="1800" b="1" dirty="0">
                <a:solidFill>
                  <a:srgbClr val="10408F"/>
                </a:solidFill>
                <a:latin typeface="Avenir Next" panose="020B0503020202020204" pitchFamily="34" charset="0"/>
              </a:rPr>
              <a:t>Water Data Consortium</a:t>
            </a:r>
          </a:p>
          <a:p>
            <a:pPr eaLnBrk="1">
              <a:lnSpc>
                <a:spcPct val="105000"/>
              </a:lnSpc>
              <a:spcBef>
                <a:spcPts val="1738"/>
              </a:spcBef>
              <a:spcAft>
                <a:spcPct val="0"/>
              </a:spcAft>
              <a:buClr>
                <a:srgbClr val="69BD46"/>
              </a:buClr>
              <a:buFont typeface="Wingdings" charset="2"/>
              <a:buChar char=""/>
              <a:defRPr/>
            </a:pPr>
            <a:r>
              <a:rPr lang="en-US" altLang="en-US" sz="1800" b="1" dirty="0">
                <a:solidFill>
                  <a:srgbClr val="10408F"/>
                </a:solidFill>
                <a:latin typeface="Avenir Next" panose="020B0503020202020204" pitchFamily="34" charset="0"/>
              </a:rPr>
              <a:t>Upper Watersheds</a:t>
            </a:r>
          </a:p>
          <a:p>
            <a:pPr eaLnBrk="1">
              <a:lnSpc>
                <a:spcPct val="105000"/>
              </a:lnSpc>
              <a:spcBef>
                <a:spcPts val="1738"/>
              </a:spcBef>
              <a:spcAft>
                <a:spcPct val="0"/>
              </a:spcAft>
              <a:buClr>
                <a:srgbClr val="69BD46"/>
              </a:buClr>
              <a:buFont typeface="Wingdings" charset="2"/>
              <a:buChar char=""/>
              <a:defRPr/>
            </a:pPr>
            <a:endParaRPr lang="en-US" altLang="en-US" sz="1800" b="1" dirty="0">
              <a:solidFill>
                <a:srgbClr val="10408F"/>
              </a:solidFill>
              <a:latin typeface="Century Gothic" charset="0"/>
            </a:endParaRPr>
          </a:p>
          <a:p>
            <a:pPr eaLnBrk="1">
              <a:lnSpc>
                <a:spcPct val="105000"/>
              </a:lnSpc>
              <a:spcBef>
                <a:spcPts val="1738"/>
              </a:spcBef>
              <a:spcAft>
                <a:spcPct val="0"/>
              </a:spcAft>
              <a:buClr>
                <a:srgbClr val="69BD46"/>
              </a:buClr>
              <a:buFont typeface="Wingdings" charset="2"/>
              <a:buChar char=""/>
              <a:defRPr/>
            </a:pPr>
            <a:endParaRPr lang="en-US" altLang="en-US" sz="1800" b="1" dirty="0">
              <a:solidFill>
                <a:srgbClr val="10408F"/>
              </a:solidFill>
              <a:latin typeface="Century Gothic" charset="0"/>
            </a:endParaRPr>
          </a:p>
          <a:p>
            <a:pPr eaLnBrk="1">
              <a:lnSpc>
                <a:spcPct val="105000"/>
              </a:lnSpc>
              <a:spcBef>
                <a:spcPts val="1738"/>
              </a:spcBef>
              <a:spcAft>
                <a:spcPct val="0"/>
              </a:spcAft>
              <a:buClr>
                <a:srgbClr val="69BD46"/>
              </a:buClr>
              <a:buFont typeface="Wingdings" charset="2"/>
              <a:buNone/>
              <a:defRPr/>
            </a:pPr>
            <a:endParaRPr lang="en-US" altLang="en-US" sz="1400" b="1" dirty="0">
              <a:solidFill>
                <a:srgbClr val="77838F"/>
              </a:solidFill>
              <a:latin typeface="Source Sans Pro" charset="0"/>
            </a:endParaRPr>
          </a:p>
        </p:txBody>
      </p:sp>
      <p:pic>
        <p:nvPicPr>
          <p:cNvPr id="46084" name="Picture 2">
            <a:extLst>
              <a:ext uri="{FF2B5EF4-FFF2-40B4-BE49-F238E27FC236}">
                <a16:creationId xmlns:a16="http://schemas.microsoft.com/office/drawing/2014/main" id="{F00B1101-8453-FA0C-3CE8-A69173230F0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29150" y="1979613"/>
            <a:ext cx="5180013" cy="4137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6">
            <a:extLst>
              <a:ext uri="{FF2B5EF4-FFF2-40B4-BE49-F238E27FC236}">
                <a16:creationId xmlns:a16="http://schemas.microsoft.com/office/drawing/2014/main" id="{12DC1807-8F78-6AF3-6689-41D80A0C4599}"/>
              </a:ext>
            </a:extLst>
          </p:cNvPr>
          <p:cNvPicPr>
            <a:picLocks noChangeAspect="1" noChangeArrowheads="1"/>
          </p:cNvPicPr>
          <p:nvPr/>
        </p:nvPicPr>
        <p:blipFill>
          <a:blip r:embed="rId4"/>
          <a:srcRect/>
          <a:stretch>
            <a:fillRect/>
          </a:stretch>
        </p:blipFill>
        <p:spPr bwMode="auto">
          <a:xfrm>
            <a:off x="4402138" y="7065963"/>
            <a:ext cx="1095375" cy="306387"/>
          </a:xfrm>
          <a:prstGeom prst="rect">
            <a:avLst/>
          </a:prstGeom>
          <a:noFill/>
          <a:ln>
            <a:noFill/>
          </a:ln>
          <a:effectLst/>
        </p:spPr>
      </p:pic>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5" name="Text Box 5">
            <a:extLst>
              <a:ext uri="{FF2B5EF4-FFF2-40B4-BE49-F238E27FC236}">
                <a16:creationId xmlns:a16="http://schemas.microsoft.com/office/drawing/2014/main" id="{9EBC28E5-22EB-75B1-28B5-8FDC8AD2B4B6}"/>
              </a:ext>
            </a:extLst>
          </p:cNvPr>
          <p:cNvSpPr txBox="1">
            <a:spLocks noChangeArrowheads="1"/>
          </p:cNvSpPr>
          <p:nvPr/>
        </p:nvSpPr>
        <p:spPr bwMode="auto">
          <a:xfrm>
            <a:off x="1230313" y="1341437"/>
            <a:ext cx="8288572" cy="5638800"/>
          </a:xfrm>
          <a:prstGeom prst="rect">
            <a:avLst/>
          </a:prstGeom>
          <a:noFill/>
          <a:ln>
            <a:noFill/>
          </a:ln>
          <a:effectLst/>
        </p:spPr>
        <p:txBody>
          <a:bodyPr lIns="67500" tIns="33750" rIns="67500" bIns="33750"/>
          <a:lstStyle>
            <a:lvl1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Microsoft YaHei" charset="0"/>
                <a:cs typeface="Microsoft YaHei" charset="0"/>
              </a:defRPr>
            </a:lvl1pPr>
            <a:lvl2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Microsoft YaHei" charset="0"/>
                <a:cs typeface="Microsoft YaHei" charset="0"/>
              </a:defRPr>
            </a:lvl2pPr>
            <a:lvl3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Microsoft YaHei" charset="0"/>
                <a:cs typeface="Microsoft YaHei" charset="0"/>
              </a:defRPr>
            </a:lvl3pPr>
            <a:lvl4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Microsoft YaHei" charset="0"/>
                <a:cs typeface="Microsoft YaHei" charset="0"/>
              </a:defRPr>
            </a:lvl4pPr>
            <a:lvl5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Microsoft YaHei" charset="0"/>
                <a:cs typeface="Microsoft YaHei" charset="0"/>
              </a:defRPr>
            </a:lvl5pPr>
            <a:lvl6pPr marL="2514600" indent="-228600" defTabSz="457200" fontAlgn="base" hangingPunct="0">
              <a:lnSpc>
                <a:spcPct val="93000"/>
              </a:lnSpc>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Microsoft YaHei" charset="0"/>
                <a:cs typeface="Microsoft YaHei" charset="0"/>
              </a:defRPr>
            </a:lvl6pPr>
            <a:lvl7pPr marL="2971800" indent="-228600" defTabSz="457200" fontAlgn="base" hangingPunct="0">
              <a:lnSpc>
                <a:spcPct val="93000"/>
              </a:lnSpc>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Microsoft YaHei" charset="0"/>
                <a:cs typeface="Microsoft YaHei" charset="0"/>
              </a:defRPr>
            </a:lvl7pPr>
            <a:lvl8pPr marL="3429000" indent="-228600" defTabSz="457200" fontAlgn="base" hangingPunct="0">
              <a:lnSpc>
                <a:spcPct val="93000"/>
              </a:lnSpc>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Microsoft YaHei" charset="0"/>
                <a:cs typeface="Microsoft YaHei" charset="0"/>
              </a:defRPr>
            </a:lvl8pPr>
            <a:lvl9pPr marL="3886200" indent="-228600" defTabSz="457200" fontAlgn="base" hangingPunct="0">
              <a:lnSpc>
                <a:spcPct val="93000"/>
              </a:lnSpc>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Microsoft YaHei" charset="0"/>
                <a:cs typeface="Microsoft YaHei" charset="0"/>
              </a:defRPr>
            </a:lvl9pPr>
          </a:lstStyle>
          <a:p>
            <a:pPr marL="0" marR="0" hangingPunct="0">
              <a:spcBef>
                <a:spcPts val="0"/>
              </a:spcBef>
              <a:spcAft>
                <a:spcPts val="0"/>
              </a:spcAft>
            </a:pPr>
            <a:r>
              <a:rPr lang="en-US" dirty="0">
                <a:solidFill>
                  <a:srgbClr val="103F8F"/>
                </a:solidFill>
                <a:latin typeface="Avenir Next" panose="020B0503020202020204" pitchFamily="34" charset="0"/>
                <a:ea typeface="Times New Roman" panose="02020603050405020304" pitchFamily="18" charset="0"/>
              </a:rPr>
              <a:t>I</a:t>
            </a:r>
            <a:r>
              <a:rPr lang="en-US" sz="1800" dirty="0">
                <a:solidFill>
                  <a:srgbClr val="103F8F"/>
                </a:solidFill>
                <a:effectLst/>
                <a:latin typeface="Avenir Next" panose="020B0503020202020204" pitchFamily="34" charset="0"/>
                <a:ea typeface="Times New Roman" panose="02020603050405020304" pitchFamily="18" charset="0"/>
              </a:rPr>
              <a:t>ntegrate the DWR Continuous Environmental Monitoring data from the Water Data Library (WDL) into the </a:t>
            </a:r>
            <a:r>
              <a:rPr lang="en-US" sz="1800" dirty="0" err="1">
                <a:solidFill>
                  <a:srgbClr val="103F8F"/>
                </a:solidFill>
                <a:effectLst/>
                <a:latin typeface="Avenir Next" panose="020B0503020202020204" pitchFamily="34" charset="0"/>
                <a:ea typeface="Times New Roman" panose="02020603050405020304" pitchFamily="18" charset="0"/>
              </a:rPr>
              <a:t>BayDeltaLive.com</a:t>
            </a:r>
            <a:r>
              <a:rPr lang="en-US" sz="1800" dirty="0">
                <a:solidFill>
                  <a:srgbClr val="103F8F"/>
                </a:solidFill>
                <a:effectLst/>
                <a:latin typeface="Avenir Next" panose="020B0503020202020204" pitchFamily="34" charset="0"/>
                <a:ea typeface="Times New Roman" panose="02020603050405020304" pitchFamily="18" charset="0"/>
              </a:rPr>
              <a:t> (BDL) data management platform.</a:t>
            </a:r>
          </a:p>
          <a:p>
            <a:pPr marL="0" marR="0" hangingPunct="0">
              <a:spcBef>
                <a:spcPts val="0"/>
              </a:spcBef>
              <a:spcAft>
                <a:spcPts val="0"/>
              </a:spcAft>
            </a:pPr>
            <a:endParaRPr lang="en-US" dirty="0">
              <a:solidFill>
                <a:srgbClr val="103F8F"/>
              </a:solidFill>
              <a:latin typeface="Avenir Next" panose="020B0503020202020204" pitchFamily="34" charset="0"/>
              <a:ea typeface="Times New Roman" panose="02020603050405020304" pitchFamily="18" charset="0"/>
            </a:endParaRPr>
          </a:p>
          <a:p>
            <a:pPr marL="285750" marR="0" indent="-285750" hangingPunct="0">
              <a:spcBef>
                <a:spcPts val="0"/>
              </a:spcBef>
              <a:spcAft>
                <a:spcPts val="0"/>
              </a:spcAft>
              <a:buFont typeface="Arial" panose="020B0604020202020204" pitchFamily="34" charset="0"/>
              <a:buChar char="•"/>
            </a:pPr>
            <a:r>
              <a:rPr lang="en-US" dirty="0">
                <a:solidFill>
                  <a:srgbClr val="103F8F"/>
                </a:solidFill>
                <a:latin typeface="Avenir Next" panose="020B0503020202020204" pitchFamily="34" charset="0"/>
                <a:ea typeface="Times New Roman" panose="02020603050405020304" pitchFamily="18" charset="0"/>
              </a:rPr>
              <a:t>Data Integration with </a:t>
            </a:r>
            <a:r>
              <a:rPr lang="en-US" b="1" dirty="0">
                <a:solidFill>
                  <a:srgbClr val="103F8F"/>
                </a:solidFill>
                <a:latin typeface="Avenir Next" panose="020B0503020202020204" pitchFamily="34" charset="0"/>
                <a:ea typeface="Times New Roman" panose="02020603050405020304" pitchFamily="18" charset="0"/>
              </a:rPr>
              <a:t>QA/QC Water and Environmental Data </a:t>
            </a:r>
          </a:p>
          <a:p>
            <a:pPr marL="285750" marR="0" indent="-285750" hangingPunct="0">
              <a:spcBef>
                <a:spcPts val="0"/>
              </a:spcBef>
              <a:spcAft>
                <a:spcPts val="0"/>
              </a:spcAft>
              <a:buFont typeface="Arial" panose="020B0604020202020204" pitchFamily="34" charset="0"/>
              <a:buChar char="•"/>
            </a:pPr>
            <a:r>
              <a:rPr lang="en-US" dirty="0">
                <a:solidFill>
                  <a:srgbClr val="103F8F"/>
                </a:solidFill>
                <a:latin typeface="Avenir Next" panose="020B0503020202020204" pitchFamily="34" charset="0"/>
                <a:ea typeface="Times New Roman" panose="02020603050405020304" pitchFamily="18" charset="0"/>
              </a:rPr>
              <a:t>Provide access for Peer Review Papers</a:t>
            </a:r>
          </a:p>
          <a:p>
            <a:pPr marL="285750" indent="-285750">
              <a:spcBef>
                <a:spcPts val="0"/>
              </a:spcBef>
              <a:spcAft>
                <a:spcPts val="0"/>
              </a:spcAft>
              <a:buFont typeface="Arial" panose="020B0604020202020204" pitchFamily="34" charset="0"/>
              <a:buChar char="•"/>
            </a:pPr>
            <a:r>
              <a:rPr lang="en-US" sz="1800" dirty="0">
                <a:solidFill>
                  <a:srgbClr val="103F8F"/>
                </a:solidFill>
                <a:effectLst/>
                <a:latin typeface="Avenir Next" panose="020B0503020202020204" pitchFamily="34" charset="0"/>
                <a:ea typeface="Times New Roman" panose="02020603050405020304" pitchFamily="18" charset="0"/>
              </a:rPr>
              <a:t>Improve Data Accessibility</a:t>
            </a:r>
            <a:endParaRPr lang="en-US" dirty="0">
              <a:solidFill>
                <a:srgbClr val="103F8F"/>
              </a:solidFill>
              <a:latin typeface="Avenir Next" panose="020B0503020202020204" pitchFamily="34" charset="0"/>
              <a:ea typeface="Times New Roman" panose="02020603050405020304" pitchFamily="18" charset="0"/>
            </a:endParaRPr>
          </a:p>
          <a:p>
            <a:pPr marL="285750" marR="0" indent="-285750" hangingPunct="0">
              <a:spcBef>
                <a:spcPts val="0"/>
              </a:spcBef>
              <a:spcAft>
                <a:spcPts val="0"/>
              </a:spcAft>
              <a:buFont typeface="Arial" panose="020B0604020202020204" pitchFamily="34" charset="0"/>
              <a:buChar char="•"/>
            </a:pPr>
            <a:r>
              <a:rPr lang="en-US" sz="1800" dirty="0">
                <a:solidFill>
                  <a:srgbClr val="103F8F"/>
                </a:solidFill>
                <a:effectLst/>
                <a:latin typeface="Avenir Next" panose="020B0503020202020204" pitchFamily="34" charset="0"/>
                <a:ea typeface="Times New Roman" panose="02020603050405020304" pitchFamily="18" charset="0"/>
              </a:rPr>
              <a:t>Database Design</a:t>
            </a:r>
          </a:p>
          <a:p>
            <a:pPr marL="285750" marR="0" indent="-285750" hangingPunct="0">
              <a:spcBef>
                <a:spcPts val="0"/>
              </a:spcBef>
              <a:spcAft>
                <a:spcPts val="0"/>
              </a:spcAft>
              <a:buFont typeface="Arial" panose="020B0604020202020204" pitchFamily="34" charset="0"/>
              <a:buChar char="•"/>
            </a:pPr>
            <a:r>
              <a:rPr lang="en-US" dirty="0">
                <a:solidFill>
                  <a:srgbClr val="103F8F"/>
                </a:solidFill>
                <a:latin typeface="Avenir Next" panose="020B0503020202020204" pitchFamily="34" charset="0"/>
                <a:ea typeface="Times New Roman" panose="02020603050405020304" pitchFamily="18" charset="0"/>
              </a:rPr>
              <a:t>Provide Access Points</a:t>
            </a:r>
          </a:p>
          <a:p>
            <a:pPr marL="285750" marR="0" indent="-285750" hangingPunct="0">
              <a:spcBef>
                <a:spcPts val="0"/>
              </a:spcBef>
              <a:spcAft>
                <a:spcPts val="0"/>
              </a:spcAft>
              <a:buFont typeface="Arial" panose="020B0604020202020204" pitchFamily="34" charset="0"/>
              <a:buChar char="•"/>
            </a:pPr>
            <a:r>
              <a:rPr lang="en-US" sz="1800" dirty="0">
                <a:solidFill>
                  <a:srgbClr val="103F8F"/>
                </a:solidFill>
                <a:effectLst/>
                <a:latin typeface="Avenir Next" panose="020B0503020202020204" pitchFamily="34" charset="0"/>
                <a:ea typeface="Times New Roman" panose="02020603050405020304" pitchFamily="18" charset="0"/>
              </a:rPr>
              <a:t>Data Visualizations</a:t>
            </a:r>
          </a:p>
          <a:p>
            <a:pPr marL="285750" marR="0" indent="-285750" hangingPunct="0">
              <a:spcBef>
                <a:spcPts val="0"/>
              </a:spcBef>
              <a:spcAft>
                <a:spcPts val="0"/>
              </a:spcAft>
              <a:buFont typeface="Arial" panose="020B0604020202020204" pitchFamily="34" charset="0"/>
              <a:buChar char="•"/>
            </a:pPr>
            <a:r>
              <a:rPr lang="en-US" sz="1800" dirty="0">
                <a:solidFill>
                  <a:srgbClr val="103F8F"/>
                </a:solidFill>
                <a:effectLst/>
                <a:latin typeface="Avenir Next" panose="020B0503020202020204" pitchFamily="34" charset="0"/>
                <a:ea typeface="Times New Roman" panose="02020603050405020304" pitchFamily="18" charset="0"/>
              </a:rPr>
              <a:t>I</a:t>
            </a:r>
            <a:r>
              <a:rPr lang="en-US" dirty="0">
                <a:solidFill>
                  <a:srgbClr val="103F8F"/>
                </a:solidFill>
                <a:latin typeface="Avenir Next" panose="020B0503020202020204" pitchFamily="34" charset="0"/>
                <a:ea typeface="Times New Roman" panose="02020603050405020304" pitchFamily="18" charset="0"/>
              </a:rPr>
              <a:t>ntegrate with other BDL Databases and Data Tools</a:t>
            </a:r>
          </a:p>
          <a:p>
            <a:pPr marR="0" hangingPunct="0">
              <a:spcBef>
                <a:spcPts val="0"/>
              </a:spcBef>
              <a:spcAft>
                <a:spcPts val="0"/>
              </a:spcAft>
            </a:pPr>
            <a:endParaRPr lang="en-US" sz="1800" dirty="0">
              <a:solidFill>
                <a:srgbClr val="FFC000"/>
              </a:solidFill>
              <a:effectLst/>
              <a:latin typeface="Avenir Next" panose="020B0503020202020204" pitchFamily="34" charset="0"/>
              <a:ea typeface="Times New Roman" panose="02020603050405020304" pitchFamily="18" charset="0"/>
            </a:endParaRPr>
          </a:p>
          <a:p>
            <a:pPr>
              <a:spcBef>
                <a:spcPts val="0"/>
              </a:spcBef>
              <a:spcAft>
                <a:spcPts val="0"/>
              </a:spcAft>
            </a:pPr>
            <a:r>
              <a:rPr lang="en-US" sz="1800" b="1" dirty="0">
                <a:solidFill>
                  <a:srgbClr val="FFC000"/>
                </a:solidFill>
                <a:effectLst/>
                <a:latin typeface="Avenir Next" panose="020B0503020202020204" pitchFamily="34" charset="0"/>
                <a:ea typeface="Times New Roman" panose="02020603050405020304" pitchFamily="18" charset="0"/>
              </a:rPr>
              <a:t>Relevant Value:</a:t>
            </a:r>
          </a:p>
          <a:p>
            <a:pPr>
              <a:spcBef>
                <a:spcPts val="0"/>
              </a:spcBef>
              <a:spcAft>
                <a:spcPts val="0"/>
              </a:spcAft>
            </a:pPr>
            <a:endParaRPr lang="en-US" sz="1800" b="1" dirty="0">
              <a:solidFill>
                <a:srgbClr val="103F8F"/>
              </a:solidFill>
              <a:effectLst/>
              <a:latin typeface="Avenir Next" panose="020B0503020202020204" pitchFamily="34" charset="0"/>
              <a:ea typeface="Times New Roman" panose="02020603050405020304" pitchFamily="18" charset="0"/>
            </a:endParaRPr>
          </a:p>
          <a:p>
            <a:pPr marL="285750" marR="0" indent="-285750" hangingPunct="0">
              <a:spcBef>
                <a:spcPts val="0"/>
              </a:spcBef>
              <a:spcAft>
                <a:spcPts val="0"/>
              </a:spcAft>
              <a:buFont typeface="Arial" panose="020B0604020202020204" pitchFamily="34" charset="0"/>
              <a:buChar char="•"/>
            </a:pPr>
            <a:r>
              <a:rPr lang="en-US" sz="1800" dirty="0">
                <a:solidFill>
                  <a:srgbClr val="FFC000"/>
                </a:solidFill>
                <a:effectLst/>
                <a:latin typeface="Avenir Next" panose="020B0503020202020204" pitchFamily="34" charset="0"/>
                <a:ea typeface="Times New Roman" panose="02020603050405020304" pitchFamily="18" charset="0"/>
              </a:rPr>
              <a:t>Easy Access to QA/QC Data</a:t>
            </a:r>
          </a:p>
          <a:p>
            <a:pPr marL="285750" marR="0" indent="-285750" hangingPunct="0">
              <a:spcBef>
                <a:spcPts val="0"/>
              </a:spcBef>
              <a:spcAft>
                <a:spcPts val="0"/>
              </a:spcAft>
              <a:buFont typeface="Arial" panose="020B0604020202020204" pitchFamily="34" charset="0"/>
              <a:buChar char="•"/>
            </a:pPr>
            <a:r>
              <a:rPr lang="en-US" sz="1800" dirty="0">
                <a:solidFill>
                  <a:srgbClr val="FFC000"/>
                </a:solidFill>
                <a:effectLst/>
                <a:latin typeface="Avenir Next" panose="020B0503020202020204" pitchFamily="34" charset="0"/>
                <a:ea typeface="Times New Roman" panose="02020603050405020304" pitchFamily="18" charset="0"/>
              </a:rPr>
              <a:t>Improved Decision Making</a:t>
            </a:r>
          </a:p>
          <a:p>
            <a:pPr marL="285750" marR="0" indent="-285750" hangingPunct="0">
              <a:spcBef>
                <a:spcPts val="0"/>
              </a:spcBef>
              <a:spcAft>
                <a:spcPts val="0"/>
              </a:spcAft>
              <a:buFont typeface="Arial" panose="020B0604020202020204" pitchFamily="34" charset="0"/>
              <a:buChar char="•"/>
            </a:pPr>
            <a:r>
              <a:rPr lang="en-US" dirty="0">
                <a:solidFill>
                  <a:srgbClr val="FFC000"/>
                </a:solidFill>
                <a:latin typeface="Avenir Next" panose="020B0503020202020204" pitchFamily="34" charset="0"/>
                <a:ea typeface="Times New Roman" panose="02020603050405020304" pitchFamily="18" charset="0"/>
              </a:rPr>
              <a:t>Increased Transparency</a:t>
            </a:r>
          </a:p>
          <a:p>
            <a:pPr marL="285750" marR="0" indent="-285750" hangingPunct="0">
              <a:spcBef>
                <a:spcPts val="0"/>
              </a:spcBef>
              <a:spcAft>
                <a:spcPts val="0"/>
              </a:spcAft>
              <a:buFont typeface="Arial" panose="020B0604020202020204" pitchFamily="34" charset="0"/>
              <a:buChar char="•"/>
            </a:pPr>
            <a:r>
              <a:rPr lang="en-US" sz="1800" dirty="0">
                <a:solidFill>
                  <a:srgbClr val="FFC000"/>
                </a:solidFill>
                <a:effectLst/>
                <a:latin typeface="Avenir Next" panose="020B0503020202020204" pitchFamily="34" charset="0"/>
                <a:ea typeface="Times New Roman" panose="02020603050405020304" pitchFamily="18" charset="0"/>
              </a:rPr>
              <a:t>Enhanced Collaboration</a:t>
            </a:r>
          </a:p>
          <a:p>
            <a:pPr marL="285750" marR="0" indent="-285750" hangingPunct="0">
              <a:spcBef>
                <a:spcPts val="0"/>
              </a:spcBef>
              <a:spcAft>
                <a:spcPts val="0"/>
              </a:spcAft>
              <a:buFont typeface="Arial" panose="020B0604020202020204" pitchFamily="34" charset="0"/>
              <a:buChar char="•"/>
            </a:pPr>
            <a:r>
              <a:rPr lang="en-US" sz="1800" dirty="0">
                <a:solidFill>
                  <a:srgbClr val="FFC000"/>
                </a:solidFill>
                <a:effectLst/>
                <a:latin typeface="Avenir Next" panose="020B0503020202020204" pitchFamily="34" charset="0"/>
                <a:ea typeface="Times New Roman" panose="02020603050405020304" pitchFamily="18" charset="0"/>
              </a:rPr>
              <a:t>Increa</a:t>
            </a:r>
            <a:r>
              <a:rPr lang="en-US" dirty="0">
                <a:solidFill>
                  <a:srgbClr val="FFC000"/>
                </a:solidFill>
                <a:latin typeface="Avenir Next" panose="020B0503020202020204" pitchFamily="34" charset="0"/>
                <a:ea typeface="Times New Roman" panose="02020603050405020304" pitchFamily="18" charset="0"/>
              </a:rPr>
              <a:t>sed Efficiency</a:t>
            </a:r>
          </a:p>
          <a:p>
            <a:pPr marL="285750" marR="0" indent="-285750" hangingPunct="0">
              <a:spcBef>
                <a:spcPts val="0"/>
              </a:spcBef>
              <a:spcAft>
                <a:spcPts val="0"/>
              </a:spcAft>
              <a:buFont typeface="Arial" panose="020B0604020202020204" pitchFamily="34" charset="0"/>
              <a:buChar char="•"/>
            </a:pPr>
            <a:r>
              <a:rPr lang="en-US" sz="1800" dirty="0">
                <a:solidFill>
                  <a:srgbClr val="FFC000"/>
                </a:solidFill>
                <a:effectLst/>
                <a:latin typeface="Avenir Next" panose="020B0503020202020204" pitchFamily="34" charset="0"/>
                <a:ea typeface="Times New Roman" panose="02020603050405020304" pitchFamily="18" charset="0"/>
              </a:rPr>
              <a:t>Enhanced Public Engagement</a:t>
            </a:r>
          </a:p>
        </p:txBody>
      </p:sp>
      <p:sp>
        <p:nvSpPr>
          <p:cNvPr id="21514" name="TextBox 117">
            <a:extLst>
              <a:ext uri="{FF2B5EF4-FFF2-40B4-BE49-F238E27FC236}">
                <a16:creationId xmlns:a16="http://schemas.microsoft.com/office/drawing/2014/main" id="{470D62F0-4482-3558-AD72-0E561E0B4B7A}"/>
              </a:ext>
            </a:extLst>
          </p:cNvPr>
          <p:cNvSpPr txBox="1">
            <a:spLocks noChangeArrowheads="1"/>
          </p:cNvSpPr>
          <p:nvPr/>
        </p:nvSpPr>
        <p:spPr bwMode="auto">
          <a:xfrm>
            <a:off x="1230313" y="274638"/>
            <a:ext cx="8850312" cy="685800"/>
          </a:xfrm>
          <a:prstGeom prst="rect">
            <a:avLst/>
          </a:prstGeom>
          <a:solidFill>
            <a:srgbClr val="10408F"/>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en-US" altLang="en-US"/>
          </a:p>
        </p:txBody>
      </p:sp>
      <p:sp>
        <p:nvSpPr>
          <p:cNvPr id="21515" name="TextBox 118">
            <a:extLst>
              <a:ext uri="{FF2B5EF4-FFF2-40B4-BE49-F238E27FC236}">
                <a16:creationId xmlns:a16="http://schemas.microsoft.com/office/drawing/2014/main" id="{192A027C-EE54-1ECE-9E1E-DF13E9B57CC6}"/>
              </a:ext>
            </a:extLst>
          </p:cNvPr>
          <p:cNvSpPr txBox="1">
            <a:spLocks noChangeArrowheads="1"/>
          </p:cNvSpPr>
          <p:nvPr/>
        </p:nvSpPr>
        <p:spPr bwMode="auto">
          <a:xfrm>
            <a:off x="1230314" y="387350"/>
            <a:ext cx="8697912"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lgn="r"/>
            <a:r>
              <a:rPr lang="en-US" altLang="en-US" sz="2400" dirty="0"/>
              <a:t>Grant Proposal with SWC</a:t>
            </a:r>
          </a:p>
        </p:txBody>
      </p:sp>
      <p:pic>
        <p:nvPicPr>
          <p:cNvPr id="2" name="Picture 1">
            <a:extLst>
              <a:ext uri="{FF2B5EF4-FFF2-40B4-BE49-F238E27FC236}">
                <a16:creationId xmlns:a16="http://schemas.microsoft.com/office/drawing/2014/main" id="{B12C85D3-2ADB-ABDC-C9C8-80C3E9C89478}"/>
              </a:ext>
            </a:extLst>
          </p:cNvPr>
          <p:cNvPicPr>
            <a:picLocks noChangeAspect="1" noChangeArrowheads="1"/>
          </p:cNvPicPr>
          <p:nvPr/>
        </p:nvPicPr>
        <p:blipFill>
          <a:blip r:embed="rId3"/>
          <a:srcRect/>
          <a:stretch>
            <a:fillRect/>
          </a:stretch>
        </p:blipFill>
        <p:spPr bwMode="auto">
          <a:xfrm>
            <a:off x="4492625" y="7219527"/>
            <a:ext cx="1095374" cy="306705"/>
          </a:xfrm>
          <a:prstGeom prst="rect">
            <a:avLst/>
          </a:prstGeom>
          <a:noFill/>
          <a:ln>
            <a:noFill/>
          </a:ln>
          <a:effectLst/>
        </p:spPr>
      </p:pic>
    </p:spTree>
    <p:extLst>
      <p:ext uri="{BB962C8B-B14F-4D97-AF65-F5344CB8AC3E}">
        <p14:creationId xmlns:p14="http://schemas.microsoft.com/office/powerpoint/2010/main" val="4201096555"/>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extBox 9">
            <a:extLst>
              <a:ext uri="{FF2B5EF4-FFF2-40B4-BE49-F238E27FC236}">
                <a16:creationId xmlns:a16="http://schemas.microsoft.com/office/drawing/2014/main" id="{BF118C7E-CC69-A846-CED3-A9B0E98EA1A3}"/>
              </a:ext>
            </a:extLst>
          </p:cNvPr>
          <p:cNvSpPr txBox="1">
            <a:spLocks noChangeArrowheads="1"/>
          </p:cNvSpPr>
          <p:nvPr/>
        </p:nvSpPr>
        <p:spPr bwMode="auto">
          <a:xfrm>
            <a:off x="7173913" y="484188"/>
            <a:ext cx="5715000"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r>
              <a:rPr lang="en-US" altLang="en-US" sz="2400"/>
              <a:t>Project Objectives</a:t>
            </a:r>
          </a:p>
        </p:txBody>
      </p:sp>
      <p:sp>
        <p:nvSpPr>
          <p:cNvPr id="48131" name="TextBox 1">
            <a:extLst>
              <a:ext uri="{FF2B5EF4-FFF2-40B4-BE49-F238E27FC236}">
                <a16:creationId xmlns:a16="http://schemas.microsoft.com/office/drawing/2014/main" id="{BB4C2861-26FB-7362-39B8-5DF8B13620E0}"/>
              </a:ext>
            </a:extLst>
          </p:cNvPr>
          <p:cNvSpPr txBox="1">
            <a:spLocks noChangeArrowheads="1"/>
          </p:cNvSpPr>
          <p:nvPr/>
        </p:nvSpPr>
        <p:spPr bwMode="auto">
          <a:xfrm>
            <a:off x="1725611" y="3551237"/>
            <a:ext cx="6629400" cy="22467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ctr"/>
            <a:endParaRPr lang="en-US" altLang="en-US" dirty="0">
              <a:solidFill>
                <a:srgbClr val="10408F"/>
              </a:solidFill>
            </a:endParaRPr>
          </a:p>
          <a:p>
            <a:pPr algn="ctr"/>
            <a:r>
              <a:rPr lang="en-US" altLang="en-US" sz="3200" dirty="0">
                <a:solidFill>
                  <a:srgbClr val="10408F"/>
                </a:solidFill>
              </a:rPr>
              <a:t>https://</a:t>
            </a:r>
            <a:r>
              <a:rPr lang="en-US" altLang="en-US" sz="3200" dirty="0" err="1">
                <a:solidFill>
                  <a:srgbClr val="10408F"/>
                </a:solidFill>
              </a:rPr>
              <a:t>www.baydeltalive.com</a:t>
            </a:r>
            <a:endParaRPr lang="en-US" altLang="en-US" sz="3200" dirty="0">
              <a:solidFill>
                <a:srgbClr val="10408F"/>
              </a:solidFill>
            </a:endParaRPr>
          </a:p>
          <a:p>
            <a:pPr algn="ctr"/>
            <a:endParaRPr lang="en-US" altLang="en-US" dirty="0">
              <a:solidFill>
                <a:srgbClr val="10408F"/>
              </a:solidFill>
            </a:endParaRPr>
          </a:p>
          <a:p>
            <a:pPr algn="ctr"/>
            <a:endParaRPr lang="en-US" altLang="en-US" dirty="0">
              <a:solidFill>
                <a:srgbClr val="10408F"/>
              </a:solidFill>
            </a:endParaRPr>
          </a:p>
          <a:p>
            <a:pPr algn="ctr"/>
            <a:r>
              <a:rPr lang="en-US" altLang="en-US" dirty="0">
                <a:solidFill>
                  <a:srgbClr val="10408F"/>
                </a:solidFill>
              </a:rPr>
              <a:t>THANK YOU!</a:t>
            </a:r>
          </a:p>
          <a:p>
            <a:pPr algn="ctr"/>
            <a:endParaRPr lang="en-US" altLang="en-US" dirty="0">
              <a:solidFill>
                <a:srgbClr val="10408F"/>
              </a:solidFill>
            </a:endParaRPr>
          </a:p>
          <a:p>
            <a:pPr algn="ctr"/>
            <a:endParaRPr lang="en-US" altLang="en-US" dirty="0">
              <a:solidFill>
                <a:srgbClr val="10408F"/>
              </a:solidFill>
            </a:endParaRPr>
          </a:p>
        </p:txBody>
      </p:sp>
      <p:pic>
        <p:nvPicPr>
          <p:cNvPr id="15" name="Picture 5">
            <a:extLst>
              <a:ext uri="{FF2B5EF4-FFF2-40B4-BE49-F238E27FC236}">
                <a16:creationId xmlns:a16="http://schemas.microsoft.com/office/drawing/2014/main" id="{6D18C899-6E39-9A9C-93CB-62B7A873BAAE}"/>
              </a:ext>
            </a:extLst>
          </p:cNvPr>
          <p:cNvPicPr>
            <a:picLocks noChangeAspect="1" noChangeArrowheads="1"/>
          </p:cNvPicPr>
          <p:nvPr/>
        </p:nvPicPr>
        <p:blipFill>
          <a:blip r:embed="rId3"/>
          <a:srcRect/>
          <a:stretch>
            <a:fillRect/>
          </a:stretch>
        </p:blipFill>
        <p:spPr bwMode="auto">
          <a:xfrm>
            <a:off x="315695" y="7100382"/>
            <a:ext cx="1423933" cy="284162"/>
          </a:xfrm>
          <a:prstGeom prst="rect">
            <a:avLst/>
          </a:prstGeom>
          <a:noFill/>
          <a:ln>
            <a:noFill/>
          </a:ln>
          <a:effectLst/>
        </p:spPr>
      </p:pic>
      <p:pic>
        <p:nvPicPr>
          <p:cNvPr id="8" name="Picture 7">
            <a:extLst>
              <a:ext uri="{FF2B5EF4-FFF2-40B4-BE49-F238E27FC236}">
                <a16:creationId xmlns:a16="http://schemas.microsoft.com/office/drawing/2014/main" id="{78A3F9B0-461B-AA33-11A1-D9AB30E6CE97}"/>
              </a:ext>
            </a:extLst>
          </p:cNvPr>
          <p:cNvPicPr>
            <a:picLocks noChangeAspect="1" noChangeArrowheads="1"/>
          </p:cNvPicPr>
          <p:nvPr/>
        </p:nvPicPr>
        <p:blipFill>
          <a:blip r:embed="rId4"/>
          <a:srcRect/>
          <a:stretch>
            <a:fillRect/>
          </a:stretch>
        </p:blipFill>
        <p:spPr bwMode="auto">
          <a:xfrm>
            <a:off x="8745755" y="7038814"/>
            <a:ext cx="1019175" cy="284162"/>
          </a:xfrm>
          <a:prstGeom prst="rect">
            <a:avLst/>
          </a:prstGeom>
          <a:noFill/>
          <a:ln>
            <a:noFill/>
          </a:ln>
          <a:effectLst/>
        </p:spPr>
      </p:pic>
      <p:pic>
        <p:nvPicPr>
          <p:cNvPr id="3" name="Picture 2" descr="A blue text on a white background&#10;&#10;Description automatically generated with medium confidence">
            <a:extLst>
              <a:ext uri="{FF2B5EF4-FFF2-40B4-BE49-F238E27FC236}">
                <a16:creationId xmlns:a16="http://schemas.microsoft.com/office/drawing/2014/main" id="{FF0D8499-921C-BD72-9429-F250B874AB94}"/>
              </a:ext>
            </a:extLst>
          </p:cNvPr>
          <p:cNvPicPr>
            <a:picLocks noChangeAspect="1"/>
          </p:cNvPicPr>
          <p:nvPr/>
        </p:nvPicPr>
        <p:blipFill>
          <a:blip r:embed="rId5"/>
          <a:stretch>
            <a:fillRect/>
          </a:stretch>
        </p:blipFill>
        <p:spPr>
          <a:xfrm>
            <a:off x="619303" y="1267771"/>
            <a:ext cx="8842017" cy="1271797"/>
          </a:xfrm>
          <a:prstGeom prst="rect">
            <a:avLst/>
          </a:prstGeom>
        </p:spPr>
      </p:pic>
    </p:spTree>
    <p:extLst>
      <p:ext uri="{BB962C8B-B14F-4D97-AF65-F5344CB8AC3E}">
        <p14:creationId xmlns:p14="http://schemas.microsoft.com/office/powerpoint/2010/main" val="1093759202"/>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8130" name="TextBox 9">
            <a:extLst>
              <a:ext uri="{FF2B5EF4-FFF2-40B4-BE49-F238E27FC236}">
                <a16:creationId xmlns:a16="http://schemas.microsoft.com/office/drawing/2014/main" id="{BF118C7E-CC69-A846-CED3-A9B0E98EA1A3}"/>
              </a:ext>
            </a:extLst>
          </p:cNvPr>
          <p:cNvSpPr txBox="1">
            <a:spLocks noChangeArrowheads="1"/>
          </p:cNvSpPr>
          <p:nvPr/>
        </p:nvSpPr>
        <p:spPr bwMode="auto">
          <a:xfrm>
            <a:off x="7173913" y="484188"/>
            <a:ext cx="5715000"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r>
              <a:rPr lang="en-US" altLang="en-US" sz="2400"/>
              <a:t>Project Objectives</a:t>
            </a:r>
          </a:p>
        </p:txBody>
      </p:sp>
      <p:pic>
        <p:nvPicPr>
          <p:cNvPr id="15" name="Picture 5">
            <a:extLst>
              <a:ext uri="{FF2B5EF4-FFF2-40B4-BE49-F238E27FC236}">
                <a16:creationId xmlns:a16="http://schemas.microsoft.com/office/drawing/2014/main" id="{6D18C899-6E39-9A9C-93CB-62B7A873BAAE}"/>
              </a:ext>
            </a:extLst>
          </p:cNvPr>
          <p:cNvPicPr>
            <a:picLocks noChangeAspect="1" noChangeArrowheads="1"/>
          </p:cNvPicPr>
          <p:nvPr/>
        </p:nvPicPr>
        <p:blipFill>
          <a:blip r:embed="rId3"/>
          <a:srcRect/>
          <a:stretch>
            <a:fillRect/>
          </a:stretch>
        </p:blipFill>
        <p:spPr bwMode="auto">
          <a:xfrm>
            <a:off x="315695" y="7100382"/>
            <a:ext cx="1423933" cy="284162"/>
          </a:xfrm>
          <a:prstGeom prst="rect">
            <a:avLst/>
          </a:prstGeom>
          <a:noFill/>
          <a:ln>
            <a:noFill/>
          </a:ln>
          <a:effectLst/>
        </p:spPr>
      </p:pic>
      <p:pic>
        <p:nvPicPr>
          <p:cNvPr id="8" name="Picture 7">
            <a:extLst>
              <a:ext uri="{FF2B5EF4-FFF2-40B4-BE49-F238E27FC236}">
                <a16:creationId xmlns:a16="http://schemas.microsoft.com/office/drawing/2014/main" id="{78A3F9B0-461B-AA33-11A1-D9AB30E6CE97}"/>
              </a:ext>
            </a:extLst>
          </p:cNvPr>
          <p:cNvPicPr>
            <a:picLocks noChangeAspect="1" noChangeArrowheads="1"/>
          </p:cNvPicPr>
          <p:nvPr/>
        </p:nvPicPr>
        <p:blipFill>
          <a:blip r:embed="rId4"/>
          <a:srcRect/>
          <a:stretch>
            <a:fillRect/>
          </a:stretch>
        </p:blipFill>
        <p:spPr bwMode="auto">
          <a:xfrm>
            <a:off x="8745755" y="7038814"/>
            <a:ext cx="1019175" cy="284162"/>
          </a:xfrm>
          <a:prstGeom prst="rect">
            <a:avLst/>
          </a:prstGeom>
          <a:noFill/>
          <a:ln>
            <a:noFill/>
          </a:ln>
          <a:effectLst/>
        </p:spPr>
      </p:pic>
      <p:sp>
        <p:nvSpPr>
          <p:cNvPr id="2" name="TextBox 1">
            <a:extLst>
              <a:ext uri="{FF2B5EF4-FFF2-40B4-BE49-F238E27FC236}">
                <a16:creationId xmlns:a16="http://schemas.microsoft.com/office/drawing/2014/main" id="{FEA2E4DA-D603-9526-E36F-0DAA5C9D447C}"/>
              </a:ext>
            </a:extLst>
          </p:cNvPr>
          <p:cNvSpPr txBox="1"/>
          <p:nvPr/>
        </p:nvSpPr>
        <p:spPr>
          <a:xfrm>
            <a:off x="1306512" y="1544863"/>
            <a:ext cx="7439243" cy="4247317"/>
          </a:xfrm>
          <a:prstGeom prst="rect">
            <a:avLst/>
          </a:prstGeom>
          <a:noFill/>
        </p:spPr>
        <p:txBody>
          <a:bodyPr wrap="square" rtlCol="0">
            <a:spAutoFit/>
          </a:bodyPr>
          <a:lstStyle/>
          <a:p>
            <a:pPr marL="171450" indent="-171450">
              <a:buFont typeface="Arial" panose="020B0604020202020204" pitchFamily="34" charset="0"/>
              <a:buChar char="•"/>
            </a:pPr>
            <a:r>
              <a:rPr lang="en-US" dirty="0">
                <a:solidFill>
                  <a:schemeClr val="tx1"/>
                </a:solidFill>
                <a:latin typeface="Avenir Next" panose="020B0503020202020204" pitchFamily="34" charset="0"/>
                <a:hlinkClick r:id="rId5">
                  <a:extLst>
                    <a:ext uri="{A12FA001-AC4F-418D-AE19-62706E023703}">
                      <ahyp:hlinkClr xmlns:ahyp="http://schemas.microsoft.com/office/drawing/2018/hyperlinkcolor" val="tx"/>
                    </a:ext>
                  </a:extLst>
                </a:hlinkClick>
              </a:rPr>
              <a:t>https://water.ca.gov/-/media/DWR-Website/Web-Pages/Programs/AllPrograms/AB1755/Water_Data_Advisory_Council_Recommendations.pdf</a:t>
            </a:r>
            <a:endParaRPr lang="en-US" dirty="0">
              <a:solidFill>
                <a:schemeClr val="tx1"/>
              </a:solidFill>
              <a:latin typeface="Avenir Next" panose="020B0503020202020204" pitchFamily="34" charset="0"/>
            </a:endParaRPr>
          </a:p>
          <a:p>
            <a:pPr marL="171450" indent="-171450">
              <a:buFont typeface="Arial" panose="020B0604020202020204" pitchFamily="34" charset="0"/>
              <a:buChar char="•"/>
            </a:pPr>
            <a:r>
              <a:rPr lang="en-US" dirty="0">
                <a:solidFill>
                  <a:schemeClr val="tx1"/>
                </a:solidFill>
                <a:latin typeface="Avenir Next" panose="020B0503020202020204" pitchFamily="34" charset="0"/>
                <a:hlinkClick r:id="rId6">
                  <a:extLst>
                    <a:ext uri="{A12FA001-AC4F-418D-AE19-62706E023703}">
                      <ahyp:hlinkClr xmlns:ahyp="http://schemas.microsoft.com/office/drawing/2018/hyperlinkcolor" val="tx"/>
                    </a:ext>
                  </a:extLst>
                </a:hlinkClick>
              </a:rPr>
              <a:t>https://www.aspeninstitute.org/publications/internet-of-water/</a:t>
            </a:r>
            <a:endParaRPr lang="en-US" dirty="0">
              <a:solidFill>
                <a:schemeClr val="tx1"/>
              </a:solidFill>
              <a:latin typeface="Avenir Next" panose="020B0503020202020204" pitchFamily="34" charset="0"/>
            </a:endParaRPr>
          </a:p>
          <a:p>
            <a:pPr marL="171450" indent="-171450">
              <a:buFont typeface="Arial" panose="020B0604020202020204" pitchFamily="34" charset="0"/>
              <a:buChar char="•"/>
            </a:pPr>
            <a:r>
              <a:rPr lang="en-US" dirty="0">
                <a:solidFill>
                  <a:schemeClr val="tx1"/>
                </a:solidFill>
                <a:latin typeface="Avenir Next" panose="020B0503020202020204" pitchFamily="34" charset="0"/>
              </a:rPr>
              <a:t>Feldman, D. and S. Roback. 2022. Toward a Resilient Water Future for California: A Science to Action Forum. Water UCI.</a:t>
            </a:r>
          </a:p>
          <a:p>
            <a:pPr marL="171450" indent="-171450">
              <a:buFont typeface="Arial" panose="020B0604020202020204" pitchFamily="34" charset="0"/>
              <a:buChar char="•"/>
            </a:pPr>
            <a:r>
              <a:rPr lang="en-US" dirty="0">
                <a:solidFill>
                  <a:schemeClr val="tx1"/>
                </a:solidFill>
                <a:latin typeface="Avenir Next" panose="020B0503020202020204" pitchFamily="34" charset="0"/>
                <a:hlinkClick r:id="rId7">
                  <a:extLst>
                    <a:ext uri="{A12FA001-AC4F-418D-AE19-62706E023703}">
                      <ahyp:hlinkClr xmlns:ahyp="http://schemas.microsoft.com/office/drawing/2018/hyperlinkcolor" val="tx"/>
                    </a:ext>
                  </a:extLst>
                </a:hlinkClick>
              </a:rPr>
              <a:t>https://www.sfei.org/documents/enhancing-vision-managing-californias-environmental-information</a:t>
            </a:r>
            <a:endParaRPr lang="en-US" dirty="0">
              <a:solidFill>
                <a:schemeClr val="tx1"/>
              </a:solidFill>
              <a:latin typeface="Avenir Next" panose="020B0503020202020204" pitchFamily="34" charset="0"/>
            </a:endParaRPr>
          </a:p>
          <a:p>
            <a:pPr marL="171450" indent="-171450">
              <a:buFont typeface="Arial" panose="020B0604020202020204" pitchFamily="34" charset="0"/>
              <a:buChar char="•"/>
            </a:pPr>
            <a:r>
              <a:rPr lang="en-US" dirty="0">
                <a:solidFill>
                  <a:schemeClr val="tx1"/>
                </a:solidFill>
                <a:latin typeface="Avenir Next" panose="020B0503020202020204" pitchFamily="34" charset="0"/>
                <a:hlinkClick r:id="rId8">
                  <a:extLst>
                    <a:ext uri="{A12FA001-AC4F-418D-AE19-62706E023703}">
                      <ahyp:hlinkClr xmlns:ahyp="http://schemas.microsoft.com/office/drawing/2018/hyperlinkcolor" val="tx"/>
                    </a:ext>
                  </a:extLst>
                </a:hlinkClick>
              </a:rPr>
              <a:t>https://www.law.berkeley.edu/wp-content/uploads/2018/01/DataForWaterDecisionMaking.pdf</a:t>
            </a:r>
            <a:r>
              <a:rPr lang="en-US" dirty="0">
                <a:solidFill>
                  <a:schemeClr val="tx1"/>
                </a:solidFill>
                <a:latin typeface="Avenir Next" panose="020B0503020202020204" pitchFamily="34" charset="0"/>
              </a:rPr>
              <a:t> </a:t>
            </a:r>
          </a:p>
          <a:p>
            <a:pPr marL="171450" indent="-171450">
              <a:buFont typeface="Arial" panose="020B0604020202020204" pitchFamily="34" charset="0"/>
              <a:buChar char="•"/>
            </a:pPr>
            <a:r>
              <a:rPr lang="en-US" dirty="0" err="1">
                <a:solidFill>
                  <a:schemeClr val="tx1"/>
                </a:solidFill>
                <a:latin typeface="Avenir Next" panose="020B0503020202020204" pitchFamily="34" charset="0"/>
              </a:rPr>
              <a:t>Hanak</a:t>
            </a:r>
            <a:r>
              <a:rPr lang="en-US" dirty="0">
                <a:solidFill>
                  <a:schemeClr val="tx1"/>
                </a:solidFill>
                <a:latin typeface="Avenir Next" panose="020B0503020202020204" pitchFamily="34" charset="0"/>
              </a:rPr>
              <a:t> E, Lund J, Dinar A, Gray B, Howitt R, Mount J, Moyle P, and Thompson B. 2011. Managing California’s Water: From Conflict to Reconciliation. San Francisco (CA): Public Policy Institute of California. 503 pp. Available at: http://</a:t>
            </a:r>
            <a:r>
              <a:rPr lang="en-US" dirty="0" err="1">
                <a:solidFill>
                  <a:schemeClr val="tx1"/>
                </a:solidFill>
                <a:latin typeface="Avenir Next" panose="020B0503020202020204" pitchFamily="34" charset="0"/>
              </a:rPr>
              <a:t>www.ppic.org</a:t>
            </a:r>
            <a:r>
              <a:rPr lang="en-US" dirty="0">
                <a:solidFill>
                  <a:schemeClr val="tx1"/>
                </a:solidFill>
                <a:latin typeface="Avenir Next" panose="020B0503020202020204" pitchFamily="34" charset="0"/>
              </a:rPr>
              <a:t>/content/pubs/report/R_211EHR.pdf.</a:t>
            </a: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077" name="Text Box 5">
            <a:extLst>
              <a:ext uri="{FF2B5EF4-FFF2-40B4-BE49-F238E27FC236}">
                <a16:creationId xmlns:a16="http://schemas.microsoft.com/office/drawing/2014/main" id="{C6EAB946-E8AD-88DB-EEF9-FF38B0CDEA4F}"/>
              </a:ext>
            </a:extLst>
          </p:cNvPr>
          <p:cNvSpPr txBox="1">
            <a:spLocks noChangeArrowheads="1"/>
          </p:cNvSpPr>
          <p:nvPr/>
        </p:nvSpPr>
        <p:spPr bwMode="auto">
          <a:xfrm>
            <a:off x="-38100" y="-41275"/>
            <a:ext cx="10264775" cy="441325"/>
          </a:xfrm>
          <a:prstGeom prst="rect">
            <a:avLst/>
          </a:prstGeom>
          <a:noFill/>
          <a:ln>
            <a:noFill/>
          </a:ln>
          <a:effectLst/>
        </p:spPr>
        <p:txBody>
          <a:bodyPr lIns="90000" tIns="45000" rIns="90000" bIns="45000"/>
          <a:lstStyle>
            <a:lvl1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 pos="9410700" algn="l"/>
                <a:tab pos="10134600" algn="l"/>
              </a:tabLst>
              <a:defRPr>
                <a:solidFill>
                  <a:schemeClr val="bg1"/>
                </a:solidFill>
                <a:latin typeface="Arial" charset="0"/>
                <a:ea typeface="Microsoft YaHei" charset="-122"/>
              </a:defRPr>
            </a:lvl1pPr>
            <a:lvl2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 pos="9410700" algn="l"/>
                <a:tab pos="10134600" algn="l"/>
              </a:tabLst>
              <a:defRPr>
                <a:solidFill>
                  <a:schemeClr val="bg1"/>
                </a:solidFill>
                <a:latin typeface="Arial" charset="0"/>
                <a:ea typeface="Microsoft YaHei" charset="-122"/>
              </a:defRPr>
            </a:lvl2pPr>
            <a:lvl3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 pos="9410700" algn="l"/>
                <a:tab pos="10134600" algn="l"/>
              </a:tabLst>
              <a:defRPr>
                <a:solidFill>
                  <a:schemeClr val="bg1"/>
                </a:solidFill>
                <a:latin typeface="Arial" charset="0"/>
                <a:ea typeface="Microsoft YaHei" charset="-122"/>
              </a:defRPr>
            </a:lvl3pPr>
            <a:lvl4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 pos="9410700" algn="l"/>
                <a:tab pos="10134600" algn="l"/>
              </a:tabLst>
              <a:defRPr>
                <a:solidFill>
                  <a:schemeClr val="bg1"/>
                </a:solidFill>
                <a:latin typeface="Arial" charset="0"/>
                <a:ea typeface="Microsoft YaHei" charset="-122"/>
              </a:defRPr>
            </a:lvl4pPr>
            <a:lvl5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 pos="9410700" algn="l"/>
                <a:tab pos="10134600" algn="l"/>
              </a:tabLst>
              <a:defRPr>
                <a:solidFill>
                  <a:schemeClr val="bg1"/>
                </a:solidFill>
                <a:latin typeface="Arial" charset="0"/>
                <a:ea typeface="Microsoft YaHei" charset="-122"/>
              </a:defRPr>
            </a:lvl5pPr>
            <a:lvl6pPr marL="2514600" indent="-228600" defTabSz="4572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 pos="9410700" algn="l"/>
                <a:tab pos="10134600" algn="l"/>
              </a:tabLst>
              <a:defRPr>
                <a:solidFill>
                  <a:schemeClr val="bg1"/>
                </a:solidFill>
                <a:latin typeface="Arial" charset="0"/>
                <a:ea typeface="Microsoft YaHei" charset="-122"/>
              </a:defRPr>
            </a:lvl6pPr>
            <a:lvl7pPr marL="2971800" indent="-228600" defTabSz="4572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 pos="9410700" algn="l"/>
                <a:tab pos="10134600" algn="l"/>
              </a:tabLst>
              <a:defRPr>
                <a:solidFill>
                  <a:schemeClr val="bg1"/>
                </a:solidFill>
                <a:latin typeface="Arial" charset="0"/>
                <a:ea typeface="Microsoft YaHei" charset="-122"/>
              </a:defRPr>
            </a:lvl7pPr>
            <a:lvl8pPr marL="3429000" indent="-228600" defTabSz="4572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 pos="9410700" algn="l"/>
                <a:tab pos="10134600" algn="l"/>
              </a:tabLst>
              <a:defRPr>
                <a:solidFill>
                  <a:schemeClr val="bg1"/>
                </a:solidFill>
                <a:latin typeface="Arial" charset="0"/>
                <a:ea typeface="Microsoft YaHei" charset="-122"/>
              </a:defRPr>
            </a:lvl8pPr>
            <a:lvl9pPr marL="3886200" indent="-228600" defTabSz="4572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 pos="9410700" algn="l"/>
                <a:tab pos="10134600" algn="l"/>
              </a:tabLst>
              <a:defRPr>
                <a:solidFill>
                  <a:schemeClr val="bg1"/>
                </a:solidFill>
                <a:latin typeface="Arial" charset="0"/>
                <a:ea typeface="Microsoft YaHei" charset="-122"/>
              </a:defRPr>
            </a:lvl9pPr>
          </a:lstStyle>
          <a:p>
            <a:pPr algn="ctr" eaLnBrk="1">
              <a:lnSpc>
                <a:spcPct val="105000"/>
              </a:lnSpc>
              <a:buClr>
                <a:srgbClr val="000000"/>
              </a:buClr>
              <a:buSzPct val="100000"/>
              <a:buFont typeface="Times New Roman" charset="0"/>
              <a:buNone/>
              <a:defRPr/>
            </a:pPr>
            <a:endParaRPr lang="en-US" altLang="en-US" sz="2600">
              <a:solidFill>
                <a:srgbClr val="FFFFFF"/>
              </a:solidFill>
              <a:latin typeface="Source Sans Pro Black" charset="0"/>
            </a:endParaRPr>
          </a:p>
        </p:txBody>
      </p:sp>
      <p:grpSp>
        <p:nvGrpSpPr>
          <p:cNvPr id="50179" name="Group 25">
            <a:extLst>
              <a:ext uri="{FF2B5EF4-FFF2-40B4-BE49-F238E27FC236}">
                <a16:creationId xmlns:a16="http://schemas.microsoft.com/office/drawing/2014/main" id="{D5A31EB6-66BE-2667-51B1-6CA59D5ECABA}"/>
              </a:ext>
            </a:extLst>
          </p:cNvPr>
          <p:cNvGrpSpPr>
            <a:grpSpLocks/>
          </p:cNvGrpSpPr>
          <p:nvPr/>
        </p:nvGrpSpPr>
        <p:grpSpPr bwMode="auto">
          <a:xfrm>
            <a:off x="4278313" y="7085013"/>
            <a:ext cx="1762125" cy="474662"/>
            <a:chOff x="4251324" y="7092173"/>
            <a:chExt cx="1762126" cy="473917"/>
          </a:xfrm>
        </p:grpSpPr>
        <p:pic>
          <p:nvPicPr>
            <p:cNvPr id="27" name="Picture 2">
              <a:extLst>
                <a:ext uri="{FF2B5EF4-FFF2-40B4-BE49-F238E27FC236}">
                  <a16:creationId xmlns:a16="http://schemas.microsoft.com/office/drawing/2014/main" id="{1C8C8240-B93F-FC1B-C100-F06C0792B5C6}"/>
                </a:ext>
              </a:extLst>
            </p:cNvPr>
            <p:cNvPicPr>
              <a:picLocks noChangeAspect="1" noChangeArrowheads="1"/>
            </p:cNvPicPr>
            <p:nvPr/>
          </p:nvPicPr>
          <p:blipFill>
            <a:blip r:embed="rId3"/>
            <a:srcRect/>
            <a:stretch>
              <a:fillRect/>
            </a:stretch>
          </p:blipFill>
          <p:spPr bwMode="auto">
            <a:xfrm>
              <a:off x="4251324" y="7092173"/>
              <a:ext cx="1762126" cy="473917"/>
            </a:xfrm>
            <a:prstGeom prst="rect">
              <a:avLst/>
            </a:prstGeom>
            <a:noFill/>
            <a:ln>
              <a:noFill/>
            </a:ln>
            <a:effectLst/>
          </p:spPr>
        </p:pic>
        <p:pic>
          <p:nvPicPr>
            <p:cNvPr id="28" name="Picture 3">
              <a:extLst>
                <a:ext uri="{FF2B5EF4-FFF2-40B4-BE49-F238E27FC236}">
                  <a16:creationId xmlns:a16="http://schemas.microsoft.com/office/drawing/2014/main" id="{CA9148E4-5D91-3B5C-0C95-48EAAA185251}"/>
                </a:ext>
              </a:extLst>
            </p:cNvPr>
            <p:cNvPicPr>
              <a:picLocks noChangeAspect="1" noChangeArrowheads="1"/>
            </p:cNvPicPr>
            <p:nvPr/>
          </p:nvPicPr>
          <p:blipFill>
            <a:blip r:embed="rId4"/>
            <a:srcRect/>
            <a:stretch>
              <a:fillRect/>
            </a:stretch>
          </p:blipFill>
          <p:spPr bwMode="auto">
            <a:xfrm>
              <a:off x="4678361" y="7171423"/>
              <a:ext cx="908051" cy="336022"/>
            </a:xfrm>
            <a:prstGeom prst="rect">
              <a:avLst/>
            </a:prstGeom>
            <a:noFill/>
            <a:ln>
              <a:noFill/>
            </a:ln>
            <a:effectLst/>
          </p:spPr>
        </p:pic>
      </p:grpSp>
      <p:pic>
        <p:nvPicPr>
          <p:cNvPr id="50180" name="Picture 2">
            <a:extLst>
              <a:ext uri="{FF2B5EF4-FFF2-40B4-BE49-F238E27FC236}">
                <a16:creationId xmlns:a16="http://schemas.microsoft.com/office/drawing/2014/main" id="{3260BB5C-681E-B42D-BC49-13147478D8C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47663" y="179388"/>
            <a:ext cx="9491662" cy="662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7" name="Picture 5">
            <a:extLst>
              <a:ext uri="{FF2B5EF4-FFF2-40B4-BE49-F238E27FC236}">
                <a16:creationId xmlns:a16="http://schemas.microsoft.com/office/drawing/2014/main" id="{959C99F8-CF7D-5139-83B7-EE5C039F1C89}"/>
              </a:ext>
            </a:extLst>
          </p:cNvPr>
          <p:cNvPicPr>
            <a:picLocks noChangeAspect="1" noChangeArrowheads="1"/>
          </p:cNvPicPr>
          <p:nvPr/>
        </p:nvPicPr>
        <p:blipFill>
          <a:blip r:embed="rId3"/>
          <a:srcRect/>
          <a:stretch>
            <a:fillRect/>
          </a:stretch>
        </p:blipFill>
        <p:spPr bwMode="auto">
          <a:xfrm>
            <a:off x="8404225" y="6973888"/>
            <a:ext cx="1447800" cy="288925"/>
          </a:xfrm>
          <a:prstGeom prst="rect">
            <a:avLst/>
          </a:prstGeom>
          <a:noFill/>
          <a:ln>
            <a:noFill/>
          </a:ln>
          <a:effectLst/>
        </p:spPr>
      </p:pic>
      <p:sp>
        <p:nvSpPr>
          <p:cNvPr id="8199" name="Text Box 7">
            <a:extLst>
              <a:ext uri="{FF2B5EF4-FFF2-40B4-BE49-F238E27FC236}">
                <a16:creationId xmlns:a16="http://schemas.microsoft.com/office/drawing/2014/main" id="{04E22676-543E-E67B-347F-A4A2FB228AAD}"/>
              </a:ext>
            </a:extLst>
          </p:cNvPr>
          <p:cNvSpPr txBox="1">
            <a:spLocks noChangeArrowheads="1"/>
          </p:cNvSpPr>
          <p:nvPr/>
        </p:nvSpPr>
        <p:spPr bwMode="auto">
          <a:xfrm>
            <a:off x="1169988" y="941388"/>
            <a:ext cx="3455987" cy="5453062"/>
          </a:xfrm>
          <a:prstGeom prst="rect">
            <a:avLst/>
          </a:prstGeom>
          <a:noFill/>
          <a:ln>
            <a:noFill/>
          </a:ln>
          <a:effectLst/>
        </p:spPr>
        <p:txBody>
          <a:bodyPr lIns="90000" tIns="45000" rIns="90000" bIns="45000" anchor="ctr"/>
          <a:lstStyle>
            <a:lvl1pPr marL="215900" indent="-215900">
              <a:tabLst>
                <a:tab pos="723900" algn="l"/>
                <a:tab pos="1447800" algn="l"/>
                <a:tab pos="2171700" algn="l"/>
                <a:tab pos="2895600" algn="l"/>
              </a:tabLst>
              <a:defRPr>
                <a:solidFill>
                  <a:schemeClr val="bg1"/>
                </a:solidFill>
                <a:latin typeface="Arial" charset="0"/>
                <a:ea typeface="Microsoft YaHei" charset="-122"/>
              </a:defRPr>
            </a:lvl1pPr>
            <a:lvl2pPr>
              <a:tabLst>
                <a:tab pos="723900" algn="l"/>
                <a:tab pos="1447800" algn="l"/>
                <a:tab pos="2171700" algn="l"/>
                <a:tab pos="2895600" algn="l"/>
              </a:tabLst>
              <a:defRPr>
                <a:solidFill>
                  <a:schemeClr val="bg1"/>
                </a:solidFill>
                <a:latin typeface="Arial" charset="0"/>
                <a:ea typeface="Microsoft YaHei" charset="-122"/>
              </a:defRPr>
            </a:lvl2pPr>
            <a:lvl3pPr>
              <a:tabLst>
                <a:tab pos="723900" algn="l"/>
                <a:tab pos="1447800" algn="l"/>
                <a:tab pos="2171700" algn="l"/>
                <a:tab pos="2895600" algn="l"/>
              </a:tabLst>
              <a:defRPr>
                <a:solidFill>
                  <a:schemeClr val="bg1"/>
                </a:solidFill>
                <a:latin typeface="Arial" charset="0"/>
                <a:ea typeface="Microsoft YaHei" charset="-122"/>
              </a:defRPr>
            </a:lvl3pPr>
            <a:lvl4pPr>
              <a:tabLst>
                <a:tab pos="723900" algn="l"/>
                <a:tab pos="1447800" algn="l"/>
                <a:tab pos="2171700" algn="l"/>
                <a:tab pos="2895600" algn="l"/>
              </a:tabLst>
              <a:defRPr>
                <a:solidFill>
                  <a:schemeClr val="bg1"/>
                </a:solidFill>
                <a:latin typeface="Arial" charset="0"/>
                <a:ea typeface="Microsoft YaHei" charset="-122"/>
              </a:defRPr>
            </a:lvl4pPr>
            <a:lvl5pPr>
              <a:tabLst>
                <a:tab pos="723900" algn="l"/>
                <a:tab pos="1447800" algn="l"/>
                <a:tab pos="2171700" algn="l"/>
                <a:tab pos="2895600" algn="l"/>
              </a:tabLst>
              <a:defRPr>
                <a:solidFill>
                  <a:schemeClr val="bg1"/>
                </a:solidFill>
                <a:latin typeface="Arial" charset="0"/>
                <a:ea typeface="Microsoft YaHei" charset="-122"/>
              </a:defRPr>
            </a:lvl5pPr>
            <a:lvl6pPr marL="2514600" indent="-228600" defTabSz="457200" eaLnBrk="0" fontAlgn="base" hangingPunct="0">
              <a:spcBef>
                <a:spcPct val="0"/>
              </a:spcBef>
              <a:spcAft>
                <a:spcPct val="0"/>
              </a:spcAft>
              <a:tabLst>
                <a:tab pos="723900" algn="l"/>
                <a:tab pos="1447800" algn="l"/>
                <a:tab pos="2171700" algn="l"/>
                <a:tab pos="2895600" algn="l"/>
              </a:tabLst>
              <a:defRPr>
                <a:solidFill>
                  <a:schemeClr val="bg1"/>
                </a:solidFill>
                <a:latin typeface="Arial" charset="0"/>
                <a:ea typeface="Microsoft YaHei" charset="-122"/>
              </a:defRPr>
            </a:lvl6pPr>
            <a:lvl7pPr marL="2971800" indent="-228600" defTabSz="457200" eaLnBrk="0" fontAlgn="base" hangingPunct="0">
              <a:spcBef>
                <a:spcPct val="0"/>
              </a:spcBef>
              <a:spcAft>
                <a:spcPct val="0"/>
              </a:spcAft>
              <a:tabLst>
                <a:tab pos="723900" algn="l"/>
                <a:tab pos="1447800" algn="l"/>
                <a:tab pos="2171700" algn="l"/>
                <a:tab pos="2895600" algn="l"/>
              </a:tabLst>
              <a:defRPr>
                <a:solidFill>
                  <a:schemeClr val="bg1"/>
                </a:solidFill>
                <a:latin typeface="Arial" charset="0"/>
                <a:ea typeface="Microsoft YaHei" charset="-122"/>
              </a:defRPr>
            </a:lvl7pPr>
            <a:lvl8pPr marL="3429000" indent="-228600" defTabSz="457200" eaLnBrk="0" fontAlgn="base" hangingPunct="0">
              <a:spcBef>
                <a:spcPct val="0"/>
              </a:spcBef>
              <a:spcAft>
                <a:spcPct val="0"/>
              </a:spcAft>
              <a:tabLst>
                <a:tab pos="723900" algn="l"/>
                <a:tab pos="1447800" algn="l"/>
                <a:tab pos="2171700" algn="l"/>
                <a:tab pos="2895600" algn="l"/>
              </a:tabLst>
              <a:defRPr>
                <a:solidFill>
                  <a:schemeClr val="bg1"/>
                </a:solidFill>
                <a:latin typeface="Arial" charset="0"/>
                <a:ea typeface="Microsoft YaHei" charset="-122"/>
              </a:defRPr>
            </a:lvl8pPr>
            <a:lvl9pPr marL="3886200" indent="-228600" defTabSz="457200" eaLnBrk="0" fontAlgn="base" hangingPunct="0">
              <a:spcBef>
                <a:spcPct val="0"/>
              </a:spcBef>
              <a:spcAft>
                <a:spcPct val="0"/>
              </a:spcAft>
              <a:tabLst>
                <a:tab pos="723900" algn="l"/>
                <a:tab pos="1447800" algn="l"/>
                <a:tab pos="2171700" algn="l"/>
                <a:tab pos="2895600" algn="l"/>
              </a:tabLst>
              <a:defRPr>
                <a:solidFill>
                  <a:schemeClr val="bg1"/>
                </a:solidFill>
                <a:latin typeface="Arial" charset="0"/>
                <a:ea typeface="Microsoft YaHei" charset="-122"/>
              </a:defRPr>
            </a:lvl9pPr>
          </a:lstStyle>
          <a:p>
            <a:pPr eaLnBrk="1">
              <a:lnSpc>
                <a:spcPct val="105000"/>
              </a:lnSpc>
              <a:spcBef>
                <a:spcPts val="4463"/>
              </a:spcBef>
              <a:buClr>
                <a:srgbClr val="84A685"/>
              </a:buClr>
              <a:buSzPct val="80000"/>
              <a:buFont typeface="Wingdings" charset="2"/>
              <a:buChar char=""/>
              <a:defRPr/>
            </a:pPr>
            <a:endParaRPr lang="en-US" altLang="en-US" sz="2200" b="1">
              <a:solidFill>
                <a:srgbClr val="FFFFFF"/>
              </a:solidFill>
              <a:latin typeface="Avenir Next" charset="0"/>
            </a:endParaRPr>
          </a:p>
        </p:txBody>
      </p:sp>
      <p:sp>
        <p:nvSpPr>
          <p:cNvPr id="8200" name="Text Box 8">
            <a:extLst>
              <a:ext uri="{FF2B5EF4-FFF2-40B4-BE49-F238E27FC236}">
                <a16:creationId xmlns:a16="http://schemas.microsoft.com/office/drawing/2014/main" id="{9F3CC3C7-2D3C-2B0D-1198-E92F1E1B8FAD}"/>
              </a:ext>
            </a:extLst>
          </p:cNvPr>
          <p:cNvSpPr txBox="1">
            <a:spLocks noChangeArrowheads="1"/>
          </p:cNvSpPr>
          <p:nvPr/>
        </p:nvSpPr>
        <p:spPr bwMode="auto">
          <a:xfrm>
            <a:off x="930275" y="2443163"/>
            <a:ext cx="180975" cy="455612"/>
          </a:xfrm>
          <a:prstGeom prst="rect">
            <a:avLst/>
          </a:prstGeom>
          <a:noFill/>
          <a:ln>
            <a:noFill/>
          </a:ln>
          <a:effectLst/>
        </p:spPr>
        <p:txBody>
          <a:bodyPr wrap="none" anchor="ctr"/>
          <a:lstStyle/>
          <a:p>
            <a:pPr eaLnBrk="1">
              <a:lnSpc>
                <a:spcPct val="93000"/>
              </a:lnSpc>
              <a:buClr>
                <a:srgbClr val="000000"/>
              </a:buClr>
              <a:buSzPct val="100000"/>
              <a:buFont typeface="Times New Roman" charset="0"/>
              <a:buNone/>
              <a:defRPr/>
            </a:pPr>
            <a:endParaRPr lang="en-US" altLang="en-US">
              <a:latin typeface="Arial" charset="0"/>
              <a:ea typeface="Microsoft YaHei" charset="-122"/>
            </a:endParaRPr>
          </a:p>
        </p:txBody>
      </p:sp>
      <p:sp>
        <p:nvSpPr>
          <p:cNvPr id="10" name="Text Box 8">
            <a:extLst>
              <a:ext uri="{FF2B5EF4-FFF2-40B4-BE49-F238E27FC236}">
                <a16:creationId xmlns:a16="http://schemas.microsoft.com/office/drawing/2014/main" id="{734AF869-BAFA-515B-21E0-D79CB0D2C04B}"/>
              </a:ext>
            </a:extLst>
          </p:cNvPr>
          <p:cNvSpPr txBox="1">
            <a:spLocks noChangeArrowheads="1"/>
          </p:cNvSpPr>
          <p:nvPr/>
        </p:nvSpPr>
        <p:spPr bwMode="auto">
          <a:xfrm>
            <a:off x="182563" y="1722438"/>
            <a:ext cx="4462462" cy="6313487"/>
          </a:xfrm>
          <a:prstGeom prst="rect">
            <a:avLst/>
          </a:prstGeom>
          <a:noFill/>
          <a:ln>
            <a:noFill/>
          </a:ln>
          <a:effectLst/>
        </p:spPr>
        <p:txBody>
          <a:bodyPr lIns="90000" tIns="45000" rIns="90000" bIns="45000"/>
          <a:lstStyle>
            <a:lvl1pPr marL="215900" indent="-215900">
              <a:lnSpc>
                <a:spcPct val="93000"/>
              </a:lnSpc>
              <a:spcAft>
                <a:spcPts val="1413"/>
              </a:spcAft>
              <a:buClr>
                <a:srgbClr val="000000"/>
              </a:buClr>
              <a:buSzPct val="100000"/>
              <a:buFont typeface="Times New Roman" charset="0"/>
              <a:tabLst>
                <a:tab pos="723900" algn="l"/>
                <a:tab pos="1447800" algn="l"/>
                <a:tab pos="2171700" algn="l"/>
                <a:tab pos="2895600" algn="l"/>
                <a:tab pos="3619500" algn="l"/>
                <a:tab pos="4343400" algn="l"/>
              </a:tabLst>
              <a:defRPr sz="3200">
                <a:solidFill>
                  <a:srgbClr val="000000"/>
                </a:solidFill>
                <a:latin typeface="Arial" charset="0"/>
                <a:ea typeface="Microsoft YaHei" charset="-122"/>
              </a:defRPr>
            </a:lvl1pPr>
            <a:lvl2pPr>
              <a:lnSpc>
                <a:spcPct val="93000"/>
              </a:lnSpc>
              <a:spcAft>
                <a:spcPts val="1138"/>
              </a:spcAft>
              <a:buClr>
                <a:srgbClr val="000000"/>
              </a:buClr>
              <a:buSzPct val="100000"/>
              <a:buFont typeface="Times New Roman" charset="0"/>
              <a:tabLst>
                <a:tab pos="723900" algn="l"/>
                <a:tab pos="1447800" algn="l"/>
                <a:tab pos="2171700" algn="l"/>
                <a:tab pos="2895600" algn="l"/>
                <a:tab pos="3619500" algn="l"/>
                <a:tab pos="4343400" algn="l"/>
              </a:tabLst>
              <a:defRPr sz="2800">
                <a:solidFill>
                  <a:srgbClr val="000000"/>
                </a:solidFill>
                <a:latin typeface="Arial" charset="0"/>
                <a:ea typeface="Microsoft YaHei" charset="-122"/>
              </a:defRPr>
            </a:lvl2pPr>
            <a:lvl3pPr>
              <a:lnSpc>
                <a:spcPct val="93000"/>
              </a:lnSpc>
              <a:spcAft>
                <a:spcPts val="850"/>
              </a:spcAft>
              <a:buClr>
                <a:srgbClr val="000000"/>
              </a:buClr>
              <a:buSzPct val="100000"/>
              <a:buFont typeface="Times New Roman" charset="0"/>
              <a:tabLst>
                <a:tab pos="723900" algn="l"/>
                <a:tab pos="1447800" algn="l"/>
                <a:tab pos="2171700" algn="l"/>
                <a:tab pos="2895600" algn="l"/>
                <a:tab pos="3619500" algn="l"/>
                <a:tab pos="4343400" algn="l"/>
              </a:tabLst>
              <a:defRPr sz="2400">
                <a:solidFill>
                  <a:srgbClr val="000000"/>
                </a:solidFill>
                <a:latin typeface="Arial" charset="0"/>
                <a:ea typeface="Microsoft YaHei" charset="-122"/>
              </a:defRPr>
            </a:lvl3pPr>
            <a:lvl4pPr>
              <a:lnSpc>
                <a:spcPct val="93000"/>
              </a:lnSpc>
              <a:spcAft>
                <a:spcPts val="575"/>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4pPr>
            <a:lvl5pPr>
              <a:lnSpc>
                <a:spcPct val="93000"/>
              </a:lnSpc>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5pPr>
            <a:lvl6pPr marL="2514600" indent="-228600" defTabSz="457200" eaLnBrk="0" fontAlgn="base" hangingPunct="0">
              <a:lnSpc>
                <a:spcPct val="93000"/>
              </a:lnSpc>
              <a:spcBef>
                <a:spcPct val="0"/>
              </a:spcBef>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6pPr>
            <a:lvl7pPr marL="2971800" indent="-228600" defTabSz="457200" eaLnBrk="0" fontAlgn="base" hangingPunct="0">
              <a:lnSpc>
                <a:spcPct val="93000"/>
              </a:lnSpc>
              <a:spcBef>
                <a:spcPct val="0"/>
              </a:spcBef>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7pPr>
            <a:lvl8pPr marL="3429000" indent="-228600" defTabSz="457200" eaLnBrk="0" fontAlgn="base" hangingPunct="0">
              <a:lnSpc>
                <a:spcPct val="93000"/>
              </a:lnSpc>
              <a:spcBef>
                <a:spcPct val="0"/>
              </a:spcBef>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8pPr>
            <a:lvl9pPr marL="3886200" indent="-228600" defTabSz="457200" eaLnBrk="0" fontAlgn="base" hangingPunct="0">
              <a:lnSpc>
                <a:spcPct val="93000"/>
              </a:lnSpc>
              <a:spcBef>
                <a:spcPct val="0"/>
              </a:spcBef>
              <a:spcAft>
                <a:spcPts val="288"/>
              </a:spcAft>
              <a:buClr>
                <a:srgbClr val="000000"/>
              </a:buClr>
              <a:buSzPct val="100000"/>
              <a:buFont typeface="Times New Roman" charset="0"/>
              <a:tabLst>
                <a:tab pos="723900" algn="l"/>
                <a:tab pos="1447800" algn="l"/>
                <a:tab pos="2171700" algn="l"/>
                <a:tab pos="2895600" algn="l"/>
                <a:tab pos="3619500" algn="l"/>
                <a:tab pos="4343400" algn="l"/>
              </a:tabLst>
              <a:defRPr sz="2000">
                <a:solidFill>
                  <a:srgbClr val="000000"/>
                </a:solidFill>
                <a:latin typeface="Arial" charset="0"/>
                <a:ea typeface="Microsoft YaHei" charset="-122"/>
              </a:defRPr>
            </a:lvl9pPr>
          </a:lstStyle>
          <a:p>
            <a:pPr eaLnBrk="1">
              <a:lnSpc>
                <a:spcPct val="105000"/>
              </a:lnSpc>
              <a:spcBef>
                <a:spcPts val="1738"/>
              </a:spcBef>
              <a:spcAft>
                <a:spcPct val="0"/>
              </a:spcAft>
              <a:buClr>
                <a:srgbClr val="69BD46"/>
              </a:buClr>
              <a:buFont typeface="Wingdings" charset="2"/>
              <a:buChar char=""/>
              <a:defRPr/>
            </a:pPr>
            <a:r>
              <a:rPr lang="en-US" altLang="en-US" sz="1600" b="1">
                <a:solidFill>
                  <a:srgbClr val="10408F"/>
                </a:solidFill>
                <a:latin typeface="Century Gothic" charset="0"/>
              </a:rPr>
              <a:t>Automated Pipeline to access pre-processed imagery</a:t>
            </a:r>
          </a:p>
          <a:p>
            <a:pPr eaLnBrk="1">
              <a:lnSpc>
                <a:spcPct val="105000"/>
              </a:lnSpc>
              <a:spcBef>
                <a:spcPts val="1738"/>
              </a:spcBef>
              <a:spcAft>
                <a:spcPct val="0"/>
              </a:spcAft>
              <a:buClr>
                <a:srgbClr val="69BD46"/>
              </a:buClr>
              <a:buFont typeface="Wingdings" charset="2"/>
              <a:buChar char=""/>
              <a:defRPr/>
            </a:pPr>
            <a:r>
              <a:rPr lang="en-US" altLang="en-US" sz="1600" b="1">
                <a:solidFill>
                  <a:srgbClr val="10408F"/>
                </a:solidFill>
                <a:latin typeface="Century Gothic" charset="0"/>
              </a:rPr>
              <a:t>Imports rasters into database and index for running SQL and web-based analytical tools</a:t>
            </a:r>
          </a:p>
          <a:p>
            <a:pPr eaLnBrk="1">
              <a:lnSpc>
                <a:spcPct val="105000"/>
              </a:lnSpc>
              <a:spcBef>
                <a:spcPts val="1738"/>
              </a:spcBef>
              <a:spcAft>
                <a:spcPct val="0"/>
              </a:spcAft>
              <a:buClr>
                <a:srgbClr val="69BD46"/>
              </a:buClr>
              <a:buFont typeface="Wingdings" charset="2"/>
              <a:buChar char=""/>
              <a:defRPr/>
            </a:pPr>
            <a:r>
              <a:rPr lang="en-US" altLang="en-US" sz="1600" b="1">
                <a:solidFill>
                  <a:srgbClr val="10408F"/>
                </a:solidFill>
                <a:latin typeface="Century Gothic" charset="0"/>
              </a:rPr>
              <a:t>Publish data for web map viewing</a:t>
            </a:r>
          </a:p>
          <a:p>
            <a:pPr eaLnBrk="1">
              <a:lnSpc>
                <a:spcPct val="105000"/>
              </a:lnSpc>
              <a:spcBef>
                <a:spcPts val="1738"/>
              </a:spcBef>
              <a:spcAft>
                <a:spcPct val="0"/>
              </a:spcAft>
              <a:buClr>
                <a:srgbClr val="69BD46"/>
              </a:buClr>
              <a:buFont typeface="Wingdings" charset="2"/>
              <a:buChar char=""/>
              <a:defRPr/>
            </a:pPr>
            <a:r>
              <a:rPr lang="en-US" altLang="en-US" sz="1600" b="1">
                <a:solidFill>
                  <a:srgbClr val="10408F"/>
                </a:solidFill>
                <a:latin typeface="Century Gothic" charset="0"/>
              </a:rPr>
              <a:t>View, synthesize with current data and map layers</a:t>
            </a:r>
          </a:p>
          <a:p>
            <a:pPr eaLnBrk="1">
              <a:lnSpc>
                <a:spcPct val="105000"/>
              </a:lnSpc>
              <a:spcBef>
                <a:spcPts val="1738"/>
              </a:spcBef>
              <a:spcAft>
                <a:spcPct val="0"/>
              </a:spcAft>
              <a:buClr>
                <a:srgbClr val="69BD46"/>
              </a:buClr>
              <a:buFont typeface="Wingdings" charset="2"/>
              <a:buChar char=""/>
              <a:defRPr/>
            </a:pPr>
            <a:r>
              <a:rPr lang="en-US" altLang="en-US" sz="1600" b="1">
                <a:solidFill>
                  <a:srgbClr val="10408F"/>
                </a:solidFill>
                <a:latin typeface="Century Gothic" charset="0"/>
              </a:rPr>
              <a:t>Explore Cal/Val default workspace </a:t>
            </a:r>
          </a:p>
          <a:p>
            <a:pPr eaLnBrk="1">
              <a:lnSpc>
                <a:spcPct val="105000"/>
              </a:lnSpc>
              <a:spcBef>
                <a:spcPts val="1738"/>
              </a:spcBef>
              <a:spcAft>
                <a:spcPct val="0"/>
              </a:spcAft>
              <a:buClr>
                <a:srgbClr val="69BD46"/>
              </a:buClr>
              <a:buFont typeface="Wingdings" charset="2"/>
              <a:buChar char=""/>
              <a:defRPr/>
            </a:pPr>
            <a:r>
              <a:rPr lang="en-US" altLang="en-US" sz="1600" b="1">
                <a:solidFill>
                  <a:srgbClr val="10408F"/>
                </a:solidFill>
                <a:latin typeface="Century Gothic" charset="0"/>
              </a:rPr>
              <a:t>Add, track and share assessments</a:t>
            </a:r>
          </a:p>
          <a:p>
            <a:pPr eaLnBrk="1">
              <a:lnSpc>
                <a:spcPct val="105000"/>
              </a:lnSpc>
              <a:spcBef>
                <a:spcPts val="1738"/>
              </a:spcBef>
              <a:spcAft>
                <a:spcPct val="0"/>
              </a:spcAft>
              <a:buClr>
                <a:srgbClr val="69BD46"/>
              </a:buClr>
              <a:buFont typeface="Wingdings" charset="2"/>
              <a:buChar char=""/>
              <a:defRPr/>
            </a:pPr>
            <a:r>
              <a:rPr lang="en-US" altLang="x-none" sz="1600" b="1">
                <a:solidFill>
                  <a:srgbClr val="10408F"/>
                </a:solidFill>
                <a:latin typeface="Century Gothic" charset="0"/>
              </a:rPr>
              <a:t>Enhance user interface for viewing, managing, analyzing, and reporting data</a:t>
            </a:r>
          </a:p>
          <a:p>
            <a:pPr eaLnBrk="1">
              <a:lnSpc>
                <a:spcPct val="105000"/>
              </a:lnSpc>
              <a:spcBef>
                <a:spcPts val="1738"/>
              </a:spcBef>
              <a:spcAft>
                <a:spcPct val="0"/>
              </a:spcAft>
              <a:buClr>
                <a:srgbClr val="69BD46"/>
              </a:buClr>
              <a:buFont typeface="Wingdings" charset="2"/>
              <a:buChar char=""/>
              <a:defRPr/>
            </a:pPr>
            <a:endParaRPr lang="en-US" altLang="en-US" sz="1800" b="1">
              <a:solidFill>
                <a:srgbClr val="10408F"/>
              </a:solidFill>
              <a:latin typeface="Century Gothic" charset="0"/>
            </a:endParaRPr>
          </a:p>
          <a:p>
            <a:pPr eaLnBrk="1">
              <a:lnSpc>
                <a:spcPct val="105000"/>
              </a:lnSpc>
              <a:spcBef>
                <a:spcPts val="1738"/>
              </a:spcBef>
              <a:spcAft>
                <a:spcPct val="0"/>
              </a:spcAft>
              <a:buClr>
                <a:srgbClr val="69BD46"/>
              </a:buClr>
              <a:buFont typeface="Wingdings" charset="2"/>
              <a:buNone/>
              <a:defRPr/>
            </a:pPr>
            <a:endParaRPr lang="en-US" altLang="en-US" sz="1400" b="1">
              <a:solidFill>
                <a:srgbClr val="77838F"/>
              </a:solidFill>
              <a:latin typeface="Source Sans Pro" charset="0"/>
            </a:endParaRPr>
          </a:p>
        </p:txBody>
      </p:sp>
      <p:pic>
        <p:nvPicPr>
          <p:cNvPr id="54277" name="Picture 12">
            <a:extLst>
              <a:ext uri="{FF2B5EF4-FFF2-40B4-BE49-F238E27FC236}">
                <a16:creationId xmlns:a16="http://schemas.microsoft.com/office/drawing/2014/main" id="{FB19830C-2F3A-9563-0EC4-E3101EF5575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78363" y="1598613"/>
            <a:ext cx="4986337" cy="381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4278" name="Picture 13">
            <a:extLst>
              <a:ext uri="{FF2B5EF4-FFF2-40B4-BE49-F238E27FC236}">
                <a16:creationId xmlns:a16="http://schemas.microsoft.com/office/drawing/2014/main" id="{EA1C7098-2D11-2B1E-7C70-DC4EEF54D84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668963" y="4527550"/>
            <a:ext cx="2540000" cy="2590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54279" name="Group 10">
            <a:extLst>
              <a:ext uri="{FF2B5EF4-FFF2-40B4-BE49-F238E27FC236}">
                <a16:creationId xmlns:a16="http://schemas.microsoft.com/office/drawing/2014/main" id="{0D03D289-9F1A-71CA-A40D-EC34F71B9B01}"/>
              </a:ext>
            </a:extLst>
          </p:cNvPr>
          <p:cNvGrpSpPr>
            <a:grpSpLocks/>
          </p:cNvGrpSpPr>
          <p:nvPr/>
        </p:nvGrpSpPr>
        <p:grpSpPr bwMode="auto">
          <a:xfrm>
            <a:off x="4251325" y="7023100"/>
            <a:ext cx="1762125" cy="474663"/>
            <a:chOff x="4251324" y="7092173"/>
            <a:chExt cx="1762126" cy="473917"/>
          </a:xfrm>
        </p:grpSpPr>
        <p:pic>
          <p:nvPicPr>
            <p:cNvPr id="12" name="Picture 2">
              <a:extLst>
                <a:ext uri="{FF2B5EF4-FFF2-40B4-BE49-F238E27FC236}">
                  <a16:creationId xmlns:a16="http://schemas.microsoft.com/office/drawing/2014/main" id="{59EDD4EB-3A0B-C6DE-B9EC-39BC4BF8AEB5}"/>
                </a:ext>
              </a:extLst>
            </p:cNvPr>
            <p:cNvPicPr>
              <a:picLocks noChangeAspect="1" noChangeArrowheads="1"/>
            </p:cNvPicPr>
            <p:nvPr/>
          </p:nvPicPr>
          <p:blipFill>
            <a:blip r:embed="rId6"/>
            <a:srcRect/>
            <a:stretch>
              <a:fillRect/>
            </a:stretch>
          </p:blipFill>
          <p:spPr bwMode="auto">
            <a:xfrm>
              <a:off x="4251324" y="7092173"/>
              <a:ext cx="1762126" cy="473917"/>
            </a:xfrm>
            <a:prstGeom prst="rect">
              <a:avLst/>
            </a:prstGeom>
            <a:noFill/>
            <a:ln>
              <a:noFill/>
            </a:ln>
            <a:effectLst/>
          </p:spPr>
        </p:pic>
        <p:pic>
          <p:nvPicPr>
            <p:cNvPr id="13" name="Picture 3">
              <a:extLst>
                <a:ext uri="{FF2B5EF4-FFF2-40B4-BE49-F238E27FC236}">
                  <a16:creationId xmlns:a16="http://schemas.microsoft.com/office/drawing/2014/main" id="{1A9293EF-A7A3-D57E-7463-716726091C37}"/>
                </a:ext>
              </a:extLst>
            </p:cNvPr>
            <p:cNvPicPr>
              <a:picLocks noChangeAspect="1" noChangeArrowheads="1"/>
            </p:cNvPicPr>
            <p:nvPr/>
          </p:nvPicPr>
          <p:blipFill>
            <a:blip r:embed="rId7"/>
            <a:srcRect/>
            <a:stretch>
              <a:fillRect/>
            </a:stretch>
          </p:blipFill>
          <p:spPr bwMode="auto">
            <a:xfrm>
              <a:off x="4678362" y="7171423"/>
              <a:ext cx="908051" cy="336021"/>
            </a:xfrm>
            <a:prstGeom prst="rect">
              <a:avLst/>
            </a:prstGeom>
            <a:noFill/>
            <a:ln>
              <a:noFill/>
            </a:ln>
            <a:effectLst/>
          </p:spPr>
        </p:pic>
      </p:grpSp>
      <p:sp>
        <p:nvSpPr>
          <p:cNvPr id="54280" name="TextBox 13">
            <a:extLst>
              <a:ext uri="{FF2B5EF4-FFF2-40B4-BE49-F238E27FC236}">
                <a16:creationId xmlns:a16="http://schemas.microsoft.com/office/drawing/2014/main" id="{87F3331D-A728-7FAF-D42F-820EF9971E54}"/>
              </a:ext>
            </a:extLst>
          </p:cNvPr>
          <p:cNvSpPr txBox="1">
            <a:spLocks noChangeArrowheads="1"/>
          </p:cNvSpPr>
          <p:nvPr/>
        </p:nvSpPr>
        <p:spPr bwMode="auto">
          <a:xfrm>
            <a:off x="1230313" y="274638"/>
            <a:ext cx="8850312" cy="685800"/>
          </a:xfrm>
          <a:prstGeom prst="rect">
            <a:avLst/>
          </a:prstGeom>
          <a:solidFill>
            <a:srgbClr val="10408F"/>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en-US" altLang="en-US"/>
          </a:p>
        </p:txBody>
      </p:sp>
      <p:sp>
        <p:nvSpPr>
          <p:cNvPr id="54281" name="TextBox 14">
            <a:extLst>
              <a:ext uri="{FF2B5EF4-FFF2-40B4-BE49-F238E27FC236}">
                <a16:creationId xmlns:a16="http://schemas.microsoft.com/office/drawing/2014/main" id="{53CC096B-D9C4-3FD3-8F20-CD27C209A53B}"/>
              </a:ext>
            </a:extLst>
          </p:cNvPr>
          <p:cNvSpPr txBox="1">
            <a:spLocks noChangeArrowheads="1"/>
          </p:cNvSpPr>
          <p:nvPr/>
        </p:nvSpPr>
        <p:spPr bwMode="auto">
          <a:xfrm>
            <a:off x="4811713" y="441325"/>
            <a:ext cx="57150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r>
              <a:rPr lang="en-US" altLang="en-US" sz="2400"/>
              <a:t>Raster Data Management Pipelines</a:t>
            </a: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9" name="Text Box 7">
            <a:extLst>
              <a:ext uri="{FF2B5EF4-FFF2-40B4-BE49-F238E27FC236}">
                <a16:creationId xmlns:a16="http://schemas.microsoft.com/office/drawing/2014/main" id="{8B502BC2-2772-6933-A764-4965D317FF97}"/>
              </a:ext>
            </a:extLst>
          </p:cNvPr>
          <p:cNvSpPr txBox="1">
            <a:spLocks noChangeArrowheads="1"/>
          </p:cNvSpPr>
          <p:nvPr/>
        </p:nvSpPr>
        <p:spPr bwMode="auto">
          <a:xfrm>
            <a:off x="1169988" y="941388"/>
            <a:ext cx="3455987" cy="5453062"/>
          </a:xfrm>
          <a:prstGeom prst="rect">
            <a:avLst/>
          </a:prstGeom>
          <a:noFill/>
          <a:ln>
            <a:noFill/>
          </a:ln>
          <a:effectLst/>
        </p:spPr>
        <p:txBody>
          <a:bodyPr lIns="90000" tIns="45000" rIns="90000" bIns="45000" anchor="ctr"/>
          <a:lstStyle>
            <a:lvl1pPr marL="215900" indent="-215900">
              <a:tabLst>
                <a:tab pos="723900" algn="l"/>
                <a:tab pos="1447800" algn="l"/>
                <a:tab pos="2171700" algn="l"/>
                <a:tab pos="2895600" algn="l"/>
              </a:tabLst>
              <a:defRPr>
                <a:solidFill>
                  <a:schemeClr val="bg1"/>
                </a:solidFill>
                <a:latin typeface="Arial" charset="0"/>
                <a:ea typeface="Microsoft YaHei" charset="-122"/>
              </a:defRPr>
            </a:lvl1pPr>
            <a:lvl2pPr>
              <a:tabLst>
                <a:tab pos="723900" algn="l"/>
                <a:tab pos="1447800" algn="l"/>
                <a:tab pos="2171700" algn="l"/>
                <a:tab pos="2895600" algn="l"/>
              </a:tabLst>
              <a:defRPr>
                <a:solidFill>
                  <a:schemeClr val="bg1"/>
                </a:solidFill>
                <a:latin typeface="Arial" charset="0"/>
                <a:ea typeface="Microsoft YaHei" charset="-122"/>
              </a:defRPr>
            </a:lvl2pPr>
            <a:lvl3pPr>
              <a:tabLst>
                <a:tab pos="723900" algn="l"/>
                <a:tab pos="1447800" algn="l"/>
                <a:tab pos="2171700" algn="l"/>
                <a:tab pos="2895600" algn="l"/>
              </a:tabLst>
              <a:defRPr>
                <a:solidFill>
                  <a:schemeClr val="bg1"/>
                </a:solidFill>
                <a:latin typeface="Arial" charset="0"/>
                <a:ea typeface="Microsoft YaHei" charset="-122"/>
              </a:defRPr>
            </a:lvl3pPr>
            <a:lvl4pPr>
              <a:tabLst>
                <a:tab pos="723900" algn="l"/>
                <a:tab pos="1447800" algn="l"/>
                <a:tab pos="2171700" algn="l"/>
                <a:tab pos="2895600" algn="l"/>
              </a:tabLst>
              <a:defRPr>
                <a:solidFill>
                  <a:schemeClr val="bg1"/>
                </a:solidFill>
                <a:latin typeface="Arial" charset="0"/>
                <a:ea typeface="Microsoft YaHei" charset="-122"/>
              </a:defRPr>
            </a:lvl4pPr>
            <a:lvl5pPr>
              <a:tabLst>
                <a:tab pos="723900" algn="l"/>
                <a:tab pos="1447800" algn="l"/>
                <a:tab pos="2171700" algn="l"/>
                <a:tab pos="2895600" algn="l"/>
              </a:tabLst>
              <a:defRPr>
                <a:solidFill>
                  <a:schemeClr val="bg1"/>
                </a:solidFill>
                <a:latin typeface="Arial" charset="0"/>
                <a:ea typeface="Microsoft YaHei" charset="-122"/>
              </a:defRPr>
            </a:lvl5pPr>
            <a:lvl6pPr marL="2514600" indent="-228600" defTabSz="457200" eaLnBrk="0" fontAlgn="base" hangingPunct="0">
              <a:spcBef>
                <a:spcPct val="0"/>
              </a:spcBef>
              <a:spcAft>
                <a:spcPct val="0"/>
              </a:spcAft>
              <a:tabLst>
                <a:tab pos="723900" algn="l"/>
                <a:tab pos="1447800" algn="l"/>
                <a:tab pos="2171700" algn="l"/>
                <a:tab pos="2895600" algn="l"/>
              </a:tabLst>
              <a:defRPr>
                <a:solidFill>
                  <a:schemeClr val="bg1"/>
                </a:solidFill>
                <a:latin typeface="Arial" charset="0"/>
                <a:ea typeface="Microsoft YaHei" charset="-122"/>
              </a:defRPr>
            </a:lvl6pPr>
            <a:lvl7pPr marL="2971800" indent="-228600" defTabSz="457200" eaLnBrk="0" fontAlgn="base" hangingPunct="0">
              <a:spcBef>
                <a:spcPct val="0"/>
              </a:spcBef>
              <a:spcAft>
                <a:spcPct val="0"/>
              </a:spcAft>
              <a:tabLst>
                <a:tab pos="723900" algn="l"/>
                <a:tab pos="1447800" algn="l"/>
                <a:tab pos="2171700" algn="l"/>
                <a:tab pos="2895600" algn="l"/>
              </a:tabLst>
              <a:defRPr>
                <a:solidFill>
                  <a:schemeClr val="bg1"/>
                </a:solidFill>
                <a:latin typeface="Arial" charset="0"/>
                <a:ea typeface="Microsoft YaHei" charset="-122"/>
              </a:defRPr>
            </a:lvl7pPr>
            <a:lvl8pPr marL="3429000" indent="-228600" defTabSz="457200" eaLnBrk="0" fontAlgn="base" hangingPunct="0">
              <a:spcBef>
                <a:spcPct val="0"/>
              </a:spcBef>
              <a:spcAft>
                <a:spcPct val="0"/>
              </a:spcAft>
              <a:tabLst>
                <a:tab pos="723900" algn="l"/>
                <a:tab pos="1447800" algn="l"/>
                <a:tab pos="2171700" algn="l"/>
                <a:tab pos="2895600" algn="l"/>
              </a:tabLst>
              <a:defRPr>
                <a:solidFill>
                  <a:schemeClr val="bg1"/>
                </a:solidFill>
                <a:latin typeface="Arial" charset="0"/>
                <a:ea typeface="Microsoft YaHei" charset="-122"/>
              </a:defRPr>
            </a:lvl8pPr>
            <a:lvl9pPr marL="3886200" indent="-228600" defTabSz="457200" eaLnBrk="0" fontAlgn="base" hangingPunct="0">
              <a:spcBef>
                <a:spcPct val="0"/>
              </a:spcBef>
              <a:spcAft>
                <a:spcPct val="0"/>
              </a:spcAft>
              <a:tabLst>
                <a:tab pos="723900" algn="l"/>
                <a:tab pos="1447800" algn="l"/>
                <a:tab pos="2171700" algn="l"/>
                <a:tab pos="2895600" algn="l"/>
              </a:tabLst>
              <a:defRPr>
                <a:solidFill>
                  <a:schemeClr val="bg1"/>
                </a:solidFill>
                <a:latin typeface="Arial" charset="0"/>
                <a:ea typeface="Microsoft YaHei" charset="-122"/>
              </a:defRPr>
            </a:lvl9pPr>
          </a:lstStyle>
          <a:p>
            <a:pPr eaLnBrk="1">
              <a:lnSpc>
                <a:spcPct val="105000"/>
              </a:lnSpc>
              <a:spcBef>
                <a:spcPts val="4463"/>
              </a:spcBef>
              <a:buClr>
                <a:srgbClr val="84A685"/>
              </a:buClr>
              <a:buSzPct val="80000"/>
              <a:buFont typeface="Wingdings" charset="2"/>
              <a:buChar char=""/>
              <a:defRPr/>
            </a:pPr>
            <a:endParaRPr lang="en-US" altLang="en-US" sz="2200" b="1">
              <a:solidFill>
                <a:srgbClr val="FFFFFF"/>
              </a:solidFill>
              <a:latin typeface="Avenir Next" charset="0"/>
            </a:endParaRPr>
          </a:p>
        </p:txBody>
      </p:sp>
      <p:sp>
        <p:nvSpPr>
          <p:cNvPr id="8200" name="Text Box 8">
            <a:extLst>
              <a:ext uri="{FF2B5EF4-FFF2-40B4-BE49-F238E27FC236}">
                <a16:creationId xmlns:a16="http://schemas.microsoft.com/office/drawing/2014/main" id="{BB93895B-89F1-2727-AF3D-D35465D75560}"/>
              </a:ext>
            </a:extLst>
          </p:cNvPr>
          <p:cNvSpPr txBox="1">
            <a:spLocks noChangeArrowheads="1"/>
          </p:cNvSpPr>
          <p:nvPr/>
        </p:nvSpPr>
        <p:spPr bwMode="auto">
          <a:xfrm>
            <a:off x="930275" y="2443163"/>
            <a:ext cx="180975" cy="455612"/>
          </a:xfrm>
          <a:prstGeom prst="rect">
            <a:avLst/>
          </a:prstGeom>
          <a:noFill/>
          <a:ln>
            <a:noFill/>
          </a:ln>
          <a:effectLst/>
        </p:spPr>
        <p:txBody>
          <a:bodyPr wrap="none" anchor="ctr"/>
          <a:lstStyle/>
          <a:p>
            <a:pPr eaLnBrk="1">
              <a:lnSpc>
                <a:spcPct val="93000"/>
              </a:lnSpc>
              <a:buClr>
                <a:srgbClr val="000000"/>
              </a:buClr>
              <a:buSzPct val="100000"/>
              <a:buFont typeface="Times New Roman" charset="0"/>
              <a:buNone/>
              <a:defRPr/>
            </a:pPr>
            <a:endParaRPr lang="en-US" altLang="en-US">
              <a:latin typeface="Arial" charset="0"/>
              <a:ea typeface="Microsoft YaHei" charset="-122"/>
            </a:endParaRPr>
          </a:p>
        </p:txBody>
      </p:sp>
      <p:sp>
        <p:nvSpPr>
          <p:cNvPr id="56323" name="TextBox 11">
            <a:extLst>
              <a:ext uri="{FF2B5EF4-FFF2-40B4-BE49-F238E27FC236}">
                <a16:creationId xmlns:a16="http://schemas.microsoft.com/office/drawing/2014/main" id="{F3DC4FB9-61ED-A68C-BAD8-D54107D00834}"/>
              </a:ext>
            </a:extLst>
          </p:cNvPr>
          <p:cNvSpPr txBox="1">
            <a:spLocks noChangeArrowheads="1"/>
          </p:cNvSpPr>
          <p:nvPr/>
        </p:nvSpPr>
        <p:spPr bwMode="auto">
          <a:xfrm>
            <a:off x="1208088" y="387350"/>
            <a:ext cx="8850312" cy="685800"/>
          </a:xfrm>
          <a:prstGeom prst="rect">
            <a:avLst/>
          </a:prstGeom>
          <a:solidFill>
            <a:srgbClr val="10408F"/>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en-US" altLang="en-US"/>
          </a:p>
        </p:txBody>
      </p:sp>
      <p:sp>
        <p:nvSpPr>
          <p:cNvPr id="56324" name="TextBox 12">
            <a:extLst>
              <a:ext uri="{FF2B5EF4-FFF2-40B4-BE49-F238E27FC236}">
                <a16:creationId xmlns:a16="http://schemas.microsoft.com/office/drawing/2014/main" id="{F34428A0-83EB-4996-2726-5CFAD485E7A8}"/>
              </a:ext>
            </a:extLst>
          </p:cNvPr>
          <p:cNvSpPr txBox="1">
            <a:spLocks noChangeArrowheads="1"/>
          </p:cNvSpPr>
          <p:nvPr/>
        </p:nvSpPr>
        <p:spPr bwMode="auto">
          <a:xfrm>
            <a:off x="3135313" y="496888"/>
            <a:ext cx="7902575"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r>
              <a:rPr lang="en-US" altLang="en-US" sz="2400"/>
              <a:t>Use Case:  Suisun Marsh Salinity Control Gates</a:t>
            </a:r>
          </a:p>
        </p:txBody>
      </p:sp>
      <p:pic>
        <p:nvPicPr>
          <p:cNvPr id="56325" name="Picture 2">
            <a:extLst>
              <a:ext uri="{FF2B5EF4-FFF2-40B4-BE49-F238E27FC236}">
                <a16:creationId xmlns:a16="http://schemas.microsoft.com/office/drawing/2014/main" id="{5C4155BC-DE5D-5488-500E-4B3EB6467EF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1288" y="1511300"/>
            <a:ext cx="10287001" cy="4448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a:extLst>
              <a:ext uri="{FF2B5EF4-FFF2-40B4-BE49-F238E27FC236}">
                <a16:creationId xmlns:a16="http://schemas.microsoft.com/office/drawing/2014/main" id="{E43FBC7A-089C-E435-C45C-EF7F1BCD054A}"/>
              </a:ext>
            </a:extLst>
          </p:cNvPr>
          <p:cNvSpPr txBox="1"/>
          <p:nvPr/>
        </p:nvSpPr>
        <p:spPr>
          <a:xfrm>
            <a:off x="849313" y="6140450"/>
            <a:ext cx="8686800" cy="1169988"/>
          </a:xfrm>
          <a:prstGeom prst="rect">
            <a:avLst/>
          </a:prstGeom>
          <a:noFill/>
          <a:ln>
            <a:solidFill>
              <a:schemeClr val="bg1">
                <a:lumMod val="85000"/>
              </a:schemeClr>
            </a:solidFill>
          </a:ln>
        </p:spPr>
        <p:txBody>
          <a:bodyPr>
            <a:spAutoFit/>
          </a:bodyPr>
          <a:lstStyle/>
          <a:p>
            <a:pPr>
              <a:defRPr/>
            </a:pPr>
            <a:r>
              <a:rPr lang="en-US" sz="1400" dirty="0">
                <a:solidFill>
                  <a:srgbClr val="10408F"/>
                </a:solidFill>
                <a:latin typeface="Century Gothic" panose="020B0502020202020204" pitchFamily="34" charset="0"/>
              </a:rPr>
              <a:t>This study applies remote sensing to evaluate patterns in turbidity during the Suisun Marsh Salinity Control Gates Action, a pilot study designed to increase habitat access and quality for the endangered Delta Smelt. The basic strategy was to direct more freshwater into Suisun Marsh, creating more low salinity habitat that would then have higher (and more suitable) turbidity than upstream river channels.</a:t>
            </a: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Arial"/>
        <a:ea typeface="Microsoft YaHei"/>
        <a:cs typeface=""/>
      </a:majorFont>
      <a:minorFont>
        <a:latin typeface="Arial"/>
        <a:ea typeface="Microsoft YaHei"/>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457200" rtl="0" eaLnBrk="1" fontAlgn="base" latinLnBrk="0" hangingPunct="0">
          <a:lnSpc>
            <a:spcPct val="93000"/>
          </a:lnSpc>
          <a:spcBef>
            <a:spcPct val="0"/>
          </a:spcBef>
          <a:spcAft>
            <a:spcPct val="0"/>
          </a:spcAft>
          <a:buClr>
            <a:srgbClr val="000000"/>
          </a:buClr>
          <a:buSzPct val="100000"/>
          <a:buFont typeface="Times New Roman" charset="0"/>
          <a:buNone/>
          <a:tabLst/>
          <a:defRPr kumimoji="0" lang="en-GB" altLang="en-US" sz="1800" b="0" i="0" u="none" strike="noStrike" cap="none" normalizeH="0" baseline="0">
            <a:ln>
              <a:noFill/>
            </a:ln>
            <a:solidFill>
              <a:schemeClr val="bg1"/>
            </a:solidFill>
            <a:effectLst/>
            <a:latin typeface="Arial" charset="0"/>
            <a:ea typeface="Microsoft YaHei"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457200" rtl="0" eaLnBrk="1" fontAlgn="base" latinLnBrk="0" hangingPunct="0">
          <a:lnSpc>
            <a:spcPct val="93000"/>
          </a:lnSpc>
          <a:spcBef>
            <a:spcPct val="0"/>
          </a:spcBef>
          <a:spcAft>
            <a:spcPct val="0"/>
          </a:spcAft>
          <a:buClr>
            <a:srgbClr val="000000"/>
          </a:buClr>
          <a:buSzPct val="100000"/>
          <a:buFont typeface="Times New Roman" charset="0"/>
          <a:buNone/>
          <a:tabLst/>
          <a:defRPr kumimoji="0" lang="en-GB" altLang="en-US" sz="1800" b="0" i="0" u="none" strike="noStrike" cap="none" normalizeH="0" baseline="0">
            <a:ln>
              <a:noFill/>
            </a:ln>
            <a:solidFill>
              <a:schemeClr val="bg1"/>
            </a:solidFill>
            <a:effectLst/>
            <a:latin typeface="Arial" charset="0"/>
            <a:ea typeface="Microsoft YaHei" charset="0"/>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15379</TotalTime>
  <Words>1882</Words>
  <Application>Microsoft Macintosh PowerPoint</Application>
  <PresentationFormat>Custom</PresentationFormat>
  <Paragraphs>284</Paragraphs>
  <Slides>39</Slides>
  <Notes>35</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39</vt:i4>
      </vt:variant>
    </vt:vector>
  </HeadingPairs>
  <TitlesOfParts>
    <vt:vector size="47" baseType="lpstr">
      <vt:lpstr>Arial</vt:lpstr>
      <vt:lpstr>Avenir Next</vt:lpstr>
      <vt:lpstr>Century Gothic</vt:lpstr>
      <vt:lpstr>Source Sans Pro</vt:lpstr>
      <vt:lpstr>Source Sans Pro Black</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Amye Osti</dc:creator>
  <cp:lastModifiedBy>Amye Osti</cp:lastModifiedBy>
  <cp:revision>80</cp:revision>
  <cp:lastPrinted>1601-01-01T00:00:00Z</cp:lastPrinted>
  <dcterms:created xsi:type="dcterms:W3CDTF">2017-09-18T20:52:09Z</dcterms:created>
  <dcterms:modified xsi:type="dcterms:W3CDTF">2023-11-12T22:46:23Z</dcterms:modified>
</cp:coreProperties>
</file>