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440" r:id="rId2"/>
    <p:sldId id="439" r:id="rId3"/>
    <p:sldId id="424" r:id="rId4"/>
    <p:sldId id="429" r:id="rId5"/>
    <p:sldId id="431" r:id="rId6"/>
    <p:sldId id="433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B200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68" autoAdjust="0"/>
    <p:restoredTop sz="86739"/>
  </p:normalViewPr>
  <p:slideViewPr>
    <p:cSldViewPr>
      <p:cViewPr>
        <p:scale>
          <a:sx n="71" d="100"/>
          <a:sy n="71" d="100"/>
        </p:scale>
        <p:origin x="2176" y="20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6FBBF-6D94-4913-A520-0A136CD7FEBB}" type="datetimeFigureOut">
              <a:rPr lang="en-US" smtClean="0"/>
              <a:t>12/5/16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C78A32-04A3-45A6-9944-B044DE5C60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6242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Set up a species database</a:t>
            </a:r>
            <a:r>
              <a:rPr lang="en-US" baseline="0" dirty="0" smtClean="0"/>
              <a:t> for the viewer widget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926E6-22F4-FC41-A978-96B0F4A182D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1978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Arial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6926E6-22F4-FC41-A978-96B0F4A182D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9772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69103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6244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724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6285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1566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7562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008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3207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5601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16822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7770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3630D1-FA6F-4A38-885A-AB45EC68B2C9}" type="datetimeFigureOut">
              <a:rPr lang="en-US" smtClean="0"/>
              <a:t>12/5/16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796EEB-BA6E-4416-B085-C3FB043216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8798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3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4" Type="http://schemas.openxmlformats.org/officeDocument/2006/relationships/image" Target="../media/image6.jpg"/><Relationship Id="rId5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g"/><Relationship Id="rId5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4" Type="http://schemas.openxmlformats.org/officeDocument/2006/relationships/image" Target="../media/image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0" y="4953000"/>
            <a:ext cx="60198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rgbClr val="EDB200"/>
                </a:solidFill>
                <a:latin typeface="Arial" charset="0"/>
                <a:ea typeface="Arial" charset="0"/>
                <a:cs typeface="Arial" charset="0"/>
              </a:rPr>
              <a:t>The State of California and the White House Council on Environmental Quality</a:t>
            </a:r>
            <a:br>
              <a:rPr lang="en-US" b="1" dirty="0">
                <a:solidFill>
                  <a:srgbClr val="EDB200"/>
                </a:solidFill>
                <a:latin typeface="Arial" charset="0"/>
                <a:ea typeface="Arial" charset="0"/>
                <a:cs typeface="Arial" charset="0"/>
              </a:rPr>
            </a:br>
            <a:r>
              <a:rPr lang="en-US" b="1" dirty="0">
                <a:solidFill>
                  <a:srgbClr val="EDB200"/>
                </a:solidFill>
                <a:latin typeface="Arial" charset="0"/>
                <a:ea typeface="Arial" charset="0"/>
                <a:cs typeface="Arial" charset="0"/>
              </a:rPr>
              <a:t>Water Data Challenge</a:t>
            </a:r>
          </a:p>
        </p:txBody>
      </p:sp>
      <p:pic>
        <p:nvPicPr>
          <p:cNvPr id="3" name="Picture 2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7632" y="3124200"/>
            <a:ext cx="1651635" cy="1651635"/>
          </a:xfrm>
          <a:prstGeom prst="rect">
            <a:avLst/>
          </a:prstGeom>
        </p:spPr>
      </p:pic>
      <p:pic>
        <p:nvPicPr>
          <p:cNvPr id="4" name="Picture 3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3363595"/>
            <a:ext cx="1882775" cy="141224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3500" y="2514600"/>
            <a:ext cx="1384300" cy="1828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43000" y="914400"/>
            <a:ext cx="701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California Water Quality and Fish Monitoring Program Data and Reporting 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095637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76200"/>
            <a:ext cx="5500688" cy="6858000"/>
          </a:xfrm>
          <a:prstGeom prst="rect">
            <a:avLst/>
          </a:prstGeom>
        </p:spPr>
      </p:pic>
      <p:pic>
        <p:nvPicPr>
          <p:cNvPr id="3" name="Picture 2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4800" y="5867400"/>
            <a:ext cx="125505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546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3867"/>
            <a:ext cx="4954396" cy="408093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590800"/>
            <a:ext cx="5157018" cy="4080933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06" y="5867400"/>
            <a:ext cx="125505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0074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499769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6234" y="1524000"/>
            <a:ext cx="4207766" cy="51435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67400"/>
            <a:ext cx="125505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3682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400" y="0"/>
            <a:ext cx="6236324" cy="51435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1194" y="2514600"/>
            <a:ext cx="5232806" cy="4152900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76" y="5836024"/>
            <a:ext cx="125505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0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0"/>
            <a:ext cx="5300876" cy="51435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95400"/>
            <a:ext cx="3890018" cy="5143500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" y="5880847"/>
            <a:ext cx="125505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031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1999</TotalTime>
  <Words>34</Words>
  <Application>Microsoft Macintosh PowerPoint</Application>
  <PresentationFormat>On-screen Show (4:3)</PresentationFormat>
  <Paragraphs>6</Paragraphs>
  <Slides>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Calibri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CA Department of Water Resources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Jones, Kristopher@DWR</dc:creator>
  <cp:lastModifiedBy>Amye Osti</cp:lastModifiedBy>
  <cp:revision>76</cp:revision>
  <dcterms:created xsi:type="dcterms:W3CDTF">2016-08-31T18:10:49Z</dcterms:created>
  <dcterms:modified xsi:type="dcterms:W3CDTF">2016-12-05T20:49:06Z</dcterms:modified>
</cp:coreProperties>
</file>